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4" r:id="rId2"/>
    <p:sldId id="285" r:id="rId3"/>
    <p:sldId id="291" r:id="rId4"/>
    <p:sldId id="256" r:id="rId5"/>
    <p:sldId id="268" r:id="rId6"/>
    <p:sldId id="269" r:id="rId7"/>
    <p:sldId id="270" r:id="rId8"/>
    <p:sldId id="271" r:id="rId9"/>
    <p:sldId id="257" r:id="rId10"/>
    <p:sldId id="260" r:id="rId11"/>
    <p:sldId id="258" r:id="rId12"/>
    <p:sldId id="261" r:id="rId13"/>
    <p:sldId id="259" r:id="rId14"/>
    <p:sldId id="262" r:id="rId15"/>
    <p:sldId id="263" r:id="rId16"/>
    <p:sldId id="264" r:id="rId17"/>
    <p:sldId id="265" r:id="rId18"/>
    <p:sldId id="266" r:id="rId19"/>
    <p:sldId id="272" r:id="rId20"/>
    <p:sldId id="275" r:id="rId21"/>
    <p:sldId id="276" r:id="rId22"/>
    <p:sldId id="273" r:id="rId23"/>
    <p:sldId id="277" r:id="rId24"/>
    <p:sldId id="278" r:id="rId25"/>
    <p:sldId id="274" r:id="rId26"/>
    <p:sldId id="279" r:id="rId27"/>
    <p:sldId id="280" r:id="rId28"/>
    <p:sldId id="311" r:id="rId29"/>
    <p:sldId id="282" r:id="rId30"/>
    <p:sldId id="287" r:id="rId31"/>
    <p:sldId id="312" r:id="rId32"/>
    <p:sldId id="286" r:id="rId33"/>
    <p:sldId id="289" r:id="rId34"/>
    <p:sldId id="290" r:id="rId35"/>
    <p:sldId id="292" r:id="rId36"/>
    <p:sldId id="293" r:id="rId37"/>
    <p:sldId id="294" r:id="rId38"/>
    <p:sldId id="295" r:id="rId39"/>
    <p:sldId id="296" r:id="rId40"/>
    <p:sldId id="298" r:id="rId41"/>
    <p:sldId id="299" r:id="rId42"/>
    <p:sldId id="310" r:id="rId43"/>
    <p:sldId id="301" r:id="rId44"/>
    <p:sldId id="313" r:id="rId45"/>
    <p:sldId id="314" r:id="rId46"/>
    <p:sldId id="302" r:id="rId47"/>
    <p:sldId id="303" r:id="rId48"/>
    <p:sldId id="304" r:id="rId49"/>
    <p:sldId id="305" r:id="rId50"/>
    <p:sldId id="306" r:id="rId51"/>
    <p:sldId id="307" r:id="rId52"/>
    <p:sldId id="308" r:id="rId53"/>
    <p:sldId id="30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603" autoAdjust="0"/>
    <p:restoredTop sz="90751" autoAdjust="0"/>
  </p:normalViewPr>
  <p:slideViewPr>
    <p:cSldViewPr>
      <p:cViewPr>
        <p:scale>
          <a:sx n="50" d="100"/>
          <a:sy n="50" d="100"/>
        </p:scale>
        <p:origin x="-1157" y="-16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334688-806D-401C-B1C1-ED8C0B3C91D7}" type="doc">
      <dgm:prSet loTypeId="urn:microsoft.com/office/officeart/2005/8/layout/equation1" loCatId="process" qsTypeId="urn:microsoft.com/office/officeart/2005/8/quickstyle/simple1" qsCatId="simple" csTypeId="urn:microsoft.com/office/officeart/2005/8/colors/accent1_2" csCatId="accent1" phldr="1"/>
      <dgm:spPr/>
    </dgm:pt>
    <dgm:pt modelId="{27F0D19B-50F7-4A04-87E2-730E0949DD55}">
      <dgm:prSet phldrT="[Text]"/>
      <dgm:spPr/>
      <dgm:t>
        <a:bodyPr/>
        <a:lstStyle/>
        <a:p>
          <a:r>
            <a:rPr lang="en-US" dirty="0" smtClean="0"/>
            <a:t>bill</a:t>
          </a:r>
          <a:endParaRPr lang="en-US" dirty="0"/>
        </a:p>
      </dgm:t>
    </dgm:pt>
    <dgm:pt modelId="{E119792A-69A5-42FA-A69D-F804547F4A95}" type="parTrans" cxnId="{3A4FA6C5-F22D-4AFE-8E98-0E5F2A30CCA6}">
      <dgm:prSet/>
      <dgm:spPr/>
      <dgm:t>
        <a:bodyPr/>
        <a:lstStyle/>
        <a:p>
          <a:endParaRPr lang="en-US"/>
        </a:p>
      </dgm:t>
    </dgm:pt>
    <dgm:pt modelId="{8F35A82E-BCE7-434A-90BB-70F1AC420A5A}" type="sibTrans" cxnId="{3A4FA6C5-F22D-4AFE-8E98-0E5F2A30CCA6}">
      <dgm:prSet/>
      <dgm:spPr/>
      <dgm:t>
        <a:bodyPr/>
        <a:lstStyle/>
        <a:p>
          <a:endParaRPr lang="en-US"/>
        </a:p>
      </dgm:t>
    </dgm:pt>
    <dgm:pt modelId="{BF0A64AA-9BE7-413C-9017-849D765F9909}">
      <dgm:prSet phldrT="[Text]"/>
      <dgm:spPr/>
      <dgm:t>
        <a:bodyPr/>
        <a:lstStyle/>
        <a:p>
          <a:r>
            <a:rPr lang="en-US" dirty="0" smtClean="0"/>
            <a:t>note</a:t>
          </a:r>
          <a:endParaRPr lang="en-US" dirty="0"/>
        </a:p>
      </dgm:t>
    </dgm:pt>
    <dgm:pt modelId="{AC4BCE87-A593-4EC3-8C11-7469D6960BC9}" type="parTrans" cxnId="{E5D89EF7-EC1C-4675-9074-EE97D7DE8D36}">
      <dgm:prSet/>
      <dgm:spPr/>
      <dgm:t>
        <a:bodyPr/>
        <a:lstStyle/>
        <a:p>
          <a:endParaRPr lang="en-US"/>
        </a:p>
      </dgm:t>
    </dgm:pt>
    <dgm:pt modelId="{AE92A4B7-5B87-4271-A792-3CFFC80B6337}" type="sibTrans" cxnId="{E5D89EF7-EC1C-4675-9074-EE97D7DE8D36}">
      <dgm:prSet/>
      <dgm:spPr/>
      <dgm:t>
        <a:bodyPr/>
        <a:lstStyle/>
        <a:p>
          <a:endParaRPr lang="en-US"/>
        </a:p>
      </dgm:t>
    </dgm:pt>
    <dgm:pt modelId="{D3E8C1FA-D6C2-4BD1-8270-2F58B6FE04E6}">
      <dgm:prSet phldrT="[Text]"/>
      <dgm:spPr/>
      <dgm:t>
        <a:bodyPr/>
        <a:lstStyle/>
        <a:p>
          <a:r>
            <a:rPr lang="en-US" dirty="0" smtClean="0"/>
            <a:t>pay</a:t>
          </a:r>
          <a:endParaRPr lang="en-US" dirty="0"/>
        </a:p>
      </dgm:t>
    </dgm:pt>
    <dgm:pt modelId="{7156DA19-2F63-45F3-B101-0D8B0CD9471F}" type="parTrans" cxnId="{0D4AA9B9-DC17-418C-830D-A8132C87B118}">
      <dgm:prSet/>
      <dgm:spPr/>
      <dgm:t>
        <a:bodyPr/>
        <a:lstStyle/>
        <a:p>
          <a:endParaRPr lang="en-US"/>
        </a:p>
      </dgm:t>
    </dgm:pt>
    <dgm:pt modelId="{D7EB2A0C-9012-4802-9CC1-E1D5CFADC532}" type="sibTrans" cxnId="{0D4AA9B9-DC17-418C-830D-A8132C87B118}">
      <dgm:prSet/>
      <dgm:spPr/>
      <dgm:t>
        <a:bodyPr/>
        <a:lstStyle/>
        <a:p>
          <a:endParaRPr lang="en-US"/>
        </a:p>
      </dgm:t>
    </dgm:pt>
    <dgm:pt modelId="{FB0C517E-91A7-4D72-A8D9-C8304AD02372}" type="pres">
      <dgm:prSet presAssocID="{C6334688-806D-401C-B1C1-ED8C0B3C91D7}" presName="linearFlow" presStyleCnt="0">
        <dgm:presLayoutVars>
          <dgm:dir/>
          <dgm:resizeHandles val="exact"/>
        </dgm:presLayoutVars>
      </dgm:prSet>
      <dgm:spPr/>
    </dgm:pt>
    <dgm:pt modelId="{02C0FB3E-C806-4172-94D4-4C23714F1042}" type="pres">
      <dgm:prSet presAssocID="{27F0D19B-50F7-4A04-87E2-730E0949DD55}" presName="node" presStyleLbl="node1" presStyleIdx="0" presStyleCnt="3">
        <dgm:presLayoutVars>
          <dgm:bulletEnabled val="1"/>
        </dgm:presLayoutVars>
      </dgm:prSet>
      <dgm:spPr/>
      <dgm:t>
        <a:bodyPr/>
        <a:lstStyle/>
        <a:p>
          <a:endParaRPr lang="en-US"/>
        </a:p>
      </dgm:t>
    </dgm:pt>
    <dgm:pt modelId="{7068FC3F-BFE5-4189-ADCC-0DC5613B9D16}" type="pres">
      <dgm:prSet presAssocID="{8F35A82E-BCE7-434A-90BB-70F1AC420A5A}" presName="spacerL" presStyleCnt="0"/>
      <dgm:spPr/>
    </dgm:pt>
    <dgm:pt modelId="{67B6F850-5A03-445B-AAF6-5D8E31130AF6}" type="pres">
      <dgm:prSet presAssocID="{8F35A82E-BCE7-434A-90BB-70F1AC420A5A}" presName="sibTrans" presStyleLbl="sibTrans2D1" presStyleIdx="0" presStyleCnt="2"/>
      <dgm:spPr/>
      <dgm:t>
        <a:bodyPr/>
        <a:lstStyle/>
        <a:p>
          <a:endParaRPr lang="en-US"/>
        </a:p>
      </dgm:t>
    </dgm:pt>
    <dgm:pt modelId="{008B7F8E-0012-4674-8713-11B3DAEFA897}" type="pres">
      <dgm:prSet presAssocID="{8F35A82E-BCE7-434A-90BB-70F1AC420A5A}" presName="spacerR" presStyleCnt="0"/>
      <dgm:spPr/>
    </dgm:pt>
    <dgm:pt modelId="{5839EFBE-749B-4DE1-BF4E-3CBF7BD98150}" type="pres">
      <dgm:prSet presAssocID="{BF0A64AA-9BE7-413C-9017-849D765F9909}" presName="node" presStyleLbl="node1" presStyleIdx="1" presStyleCnt="3">
        <dgm:presLayoutVars>
          <dgm:bulletEnabled val="1"/>
        </dgm:presLayoutVars>
      </dgm:prSet>
      <dgm:spPr/>
      <dgm:t>
        <a:bodyPr/>
        <a:lstStyle/>
        <a:p>
          <a:endParaRPr lang="en-US"/>
        </a:p>
      </dgm:t>
    </dgm:pt>
    <dgm:pt modelId="{CDA76FA7-C348-46B7-B605-1F3CAF9B9B81}" type="pres">
      <dgm:prSet presAssocID="{AE92A4B7-5B87-4271-A792-3CFFC80B6337}" presName="spacerL" presStyleCnt="0"/>
      <dgm:spPr/>
    </dgm:pt>
    <dgm:pt modelId="{3179C4A4-A682-4484-91A0-A861C8CB6ED4}" type="pres">
      <dgm:prSet presAssocID="{AE92A4B7-5B87-4271-A792-3CFFC80B6337}" presName="sibTrans" presStyleLbl="sibTrans2D1" presStyleIdx="1" presStyleCnt="2"/>
      <dgm:spPr/>
      <dgm:t>
        <a:bodyPr/>
        <a:lstStyle/>
        <a:p>
          <a:endParaRPr lang="en-US"/>
        </a:p>
      </dgm:t>
    </dgm:pt>
    <dgm:pt modelId="{0CB2578F-FCC7-417E-8216-57164AED2A87}" type="pres">
      <dgm:prSet presAssocID="{AE92A4B7-5B87-4271-A792-3CFFC80B6337}" presName="spacerR" presStyleCnt="0"/>
      <dgm:spPr/>
    </dgm:pt>
    <dgm:pt modelId="{371F7E39-6E5F-4858-AF10-3937A8D0B107}" type="pres">
      <dgm:prSet presAssocID="{D3E8C1FA-D6C2-4BD1-8270-2F58B6FE04E6}" presName="node" presStyleLbl="node1" presStyleIdx="2" presStyleCnt="3">
        <dgm:presLayoutVars>
          <dgm:bulletEnabled val="1"/>
        </dgm:presLayoutVars>
      </dgm:prSet>
      <dgm:spPr/>
      <dgm:t>
        <a:bodyPr/>
        <a:lstStyle/>
        <a:p>
          <a:endParaRPr lang="en-US"/>
        </a:p>
      </dgm:t>
    </dgm:pt>
  </dgm:ptLst>
  <dgm:cxnLst>
    <dgm:cxn modelId="{8D1009DE-0786-4D7B-8031-5A9268458C76}" type="presOf" srcId="{C6334688-806D-401C-B1C1-ED8C0B3C91D7}" destId="{FB0C517E-91A7-4D72-A8D9-C8304AD02372}" srcOrd="0" destOrd="0" presId="urn:microsoft.com/office/officeart/2005/8/layout/equation1"/>
    <dgm:cxn modelId="{177A24C8-2B0C-4DA1-92A2-5C79EB9B664B}" type="presOf" srcId="{8F35A82E-BCE7-434A-90BB-70F1AC420A5A}" destId="{67B6F850-5A03-445B-AAF6-5D8E31130AF6}" srcOrd="0" destOrd="0" presId="urn:microsoft.com/office/officeart/2005/8/layout/equation1"/>
    <dgm:cxn modelId="{3A4FA6C5-F22D-4AFE-8E98-0E5F2A30CCA6}" srcId="{C6334688-806D-401C-B1C1-ED8C0B3C91D7}" destId="{27F0D19B-50F7-4A04-87E2-730E0949DD55}" srcOrd="0" destOrd="0" parTransId="{E119792A-69A5-42FA-A69D-F804547F4A95}" sibTransId="{8F35A82E-BCE7-434A-90BB-70F1AC420A5A}"/>
    <dgm:cxn modelId="{0D212A86-0279-449E-BB63-B62B2EB6DF45}" type="presOf" srcId="{D3E8C1FA-D6C2-4BD1-8270-2F58B6FE04E6}" destId="{371F7E39-6E5F-4858-AF10-3937A8D0B107}" srcOrd="0" destOrd="0" presId="urn:microsoft.com/office/officeart/2005/8/layout/equation1"/>
    <dgm:cxn modelId="{58ED70BD-F7F5-4F24-8B28-668E7A2E7674}" type="presOf" srcId="{BF0A64AA-9BE7-413C-9017-849D765F9909}" destId="{5839EFBE-749B-4DE1-BF4E-3CBF7BD98150}" srcOrd="0" destOrd="0" presId="urn:microsoft.com/office/officeart/2005/8/layout/equation1"/>
    <dgm:cxn modelId="{E5D89EF7-EC1C-4675-9074-EE97D7DE8D36}" srcId="{C6334688-806D-401C-B1C1-ED8C0B3C91D7}" destId="{BF0A64AA-9BE7-413C-9017-849D765F9909}" srcOrd="1" destOrd="0" parTransId="{AC4BCE87-A593-4EC3-8C11-7469D6960BC9}" sibTransId="{AE92A4B7-5B87-4271-A792-3CFFC80B6337}"/>
    <dgm:cxn modelId="{0D4AA9B9-DC17-418C-830D-A8132C87B118}" srcId="{C6334688-806D-401C-B1C1-ED8C0B3C91D7}" destId="{D3E8C1FA-D6C2-4BD1-8270-2F58B6FE04E6}" srcOrd="2" destOrd="0" parTransId="{7156DA19-2F63-45F3-B101-0D8B0CD9471F}" sibTransId="{D7EB2A0C-9012-4802-9CC1-E1D5CFADC532}"/>
    <dgm:cxn modelId="{82727049-5212-41F8-9C73-EB9E0CE6FCB5}" type="presOf" srcId="{27F0D19B-50F7-4A04-87E2-730E0949DD55}" destId="{02C0FB3E-C806-4172-94D4-4C23714F1042}" srcOrd="0" destOrd="0" presId="urn:microsoft.com/office/officeart/2005/8/layout/equation1"/>
    <dgm:cxn modelId="{52A3677A-9FA6-44CA-9111-B457A226EBB4}" type="presOf" srcId="{AE92A4B7-5B87-4271-A792-3CFFC80B6337}" destId="{3179C4A4-A682-4484-91A0-A861C8CB6ED4}" srcOrd="0" destOrd="0" presId="urn:microsoft.com/office/officeart/2005/8/layout/equation1"/>
    <dgm:cxn modelId="{8BAC0D76-E477-454C-B04C-36F0A44F36F2}" type="presParOf" srcId="{FB0C517E-91A7-4D72-A8D9-C8304AD02372}" destId="{02C0FB3E-C806-4172-94D4-4C23714F1042}" srcOrd="0" destOrd="0" presId="urn:microsoft.com/office/officeart/2005/8/layout/equation1"/>
    <dgm:cxn modelId="{8CBA953A-8976-463C-AE8B-BD6194B40978}" type="presParOf" srcId="{FB0C517E-91A7-4D72-A8D9-C8304AD02372}" destId="{7068FC3F-BFE5-4189-ADCC-0DC5613B9D16}" srcOrd="1" destOrd="0" presId="urn:microsoft.com/office/officeart/2005/8/layout/equation1"/>
    <dgm:cxn modelId="{7BC02B48-E0AC-4CC9-8836-FA0A4126AC66}" type="presParOf" srcId="{FB0C517E-91A7-4D72-A8D9-C8304AD02372}" destId="{67B6F850-5A03-445B-AAF6-5D8E31130AF6}" srcOrd="2" destOrd="0" presId="urn:microsoft.com/office/officeart/2005/8/layout/equation1"/>
    <dgm:cxn modelId="{97B0432F-7437-4C02-B3A0-F59E9961FF7C}" type="presParOf" srcId="{FB0C517E-91A7-4D72-A8D9-C8304AD02372}" destId="{008B7F8E-0012-4674-8713-11B3DAEFA897}" srcOrd="3" destOrd="0" presId="urn:microsoft.com/office/officeart/2005/8/layout/equation1"/>
    <dgm:cxn modelId="{A79BADCE-1DCE-4D98-A29C-3A0C6EBDB3FC}" type="presParOf" srcId="{FB0C517E-91A7-4D72-A8D9-C8304AD02372}" destId="{5839EFBE-749B-4DE1-BF4E-3CBF7BD98150}" srcOrd="4" destOrd="0" presId="urn:microsoft.com/office/officeart/2005/8/layout/equation1"/>
    <dgm:cxn modelId="{0F4F5D0D-6FA9-46A9-BB67-F826C2B62A00}" type="presParOf" srcId="{FB0C517E-91A7-4D72-A8D9-C8304AD02372}" destId="{CDA76FA7-C348-46B7-B605-1F3CAF9B9B81}" srcOrd="5" destOrd="0" presId="urn:microsoft.com/office/officeart/2005/8/layout/equation1"/>
    <dgm:cxn modelId="{9D57BE0A-DB15-421B-B62C-1BAACBBB76B9}" type="presParOf" srcId="{FB0C517E-91A7-4D72-A8D9-C8304AD02372}" destId="{3179C4A4-A682-4484-91A0-A861C8CB6ED4}" srcOrd="6" destOrd="0" presId="urn:microsoft.com/office/officeart/2005/8/layout/equation1"/>
    <dgm:cxn modelId="{CEBDB70F-0CDB-4AE9-8787-5EA43C8496C6}" type="presParOf" srcId="{FB0C517E-91A7-4D72-A8D9-C8304AD02372}" destId="{0CB2578F-FCC7-417E-8216-57164AED2A87}" srcOrd="7" destOrd="0" presId="urn:microsoft.com/office/officeart/2005/8/layout/equation1"/>
    <dgm:cxn modelId="{E967E4F1-069B-4148-985C-3D66FC8D5D85}" type="presParOf" srcId="{FB0C517E-91A7-4D72-A8D9-C8304AD02372}" destId="{371F7E39-6E5F-4858-AF10-3937A8D0B107}"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DB40FD-426B-4D9A-AA9C-589D8B68BDF0}" type="doc">
      <dgm:prSet loTypeId="urn:microsoft.com/office/officeart/2005/8/layout/hProcess3" loCatId="process" qsTypeId="urn:microsoft.com/office/officeart/2005/8/quickstyle/simple1" qsCatId="simple" csTypeId="urn:microsoft.com/office/officeart/2005/8/colors/accent1_2" csCatId="accent1" phldr="1"/>
      <dgm:spPr/>
    </dgm:pt>
    <dgm:pt modelId="{4D42CA3D-F84E-4254-9DD8-8265961A8903}">
      <dgm:prSet phldrT="[Text]"/>
      <dgm:spPr/>
      <dgm:t>
        <a:bodyPr/>
        <a:lstStyle/>
        <a:p>
          <a:r>
            <a:rPr lang="en-US" dirty="0" smtClean="0"/>
            <a:t>Click Here</a:t>
          </a:r>
          <a:endParaRPr lang="en-US" dirty="0"/>
        </a:p>
      </dgm:t>
    </dgm:pt>
    <dgm:pt modelId="{82BB3B3F-37DF-4C38-B656-9FC4D1DC16E4}" type="parTrans" cxnId="{97210CD6-2D3D-4265-871C-4C1BC405E331}">
      <dgm:prSet/>
      <dgm:spPr/>
      <dgm:t>
        <a:bodyPr/>
        <a:lstStyle/>
        <a:p>
          <a:endParaRPr lang="en-US"/>
        </a:p>
      </dgm:t>
    </dgm:pt>
    <dgm:pt modelId="{95FC383D-44F2-479F-B46E-885A70FCAA28}" type="sibTrans" cxnId="{97210CD6-2D3D-4265-871C-4C1BC405E331}">
      <dgm:prSet/>
      <dgm:spPr/>
      <dgm:t>
        <a:bodyPr/>
        <a:lstStyle/>
        <a:p>
          <a:endParaRPr lang="en-US"/>
        </a:p>
      </dgm:t>
    </dgm:pt>
    <dgm:pt modelId="{4850669B-01CF-4E01-91D0-EF29CE7C2179}">
      <dgm:prSet phldrT="[Text]"/>
      <dgm:spPr/>
      <dgm:t>
        <a:bodyPr/>
        <a:lstStyle/>
        <a:p>
          <a:endParaRPr lang="en-US" dirty="0"/>
        </a:p>
      </dgm:t>
    </dgm:pt>
    <dgm:pt modelId="{9D10F637-5E94-4D2A-B643-0FD73BCDA943}" type="parTrans" cxnId="{3D022477-F0DB-4364-81BC-B5574C900349}">
      <dgm:prSet/>
      <dgm:spPr/>
      <dgm:t>
        <a:bodyPr/>
        <a:lstStyle/>
        <a:p>
          <a:endParaRPr lang="en-US"/>
        </a:p>
      </dgm:t>
    </dgm:pt>
    <dgm:pt modelId="{5FBD4B82-780F-490F-A3C9-00DB58DA8419}" type="sibTrans" cxnId="{3D022477-F0DB-4364-81BC-B5574C900349}">
      <dgm:prSet/>
      <dgm:spPr/>
      <dgm:t>
        <a:bodyPr/>
        <a:lstStyle/>
        <a:p>
          <a:endParaRPr lang="en-US"/>
        </a:p>
      </dgm:t>
    </dgm:pt>
    <dgm:pt modelId="{D40A671B-557D-418C-950C-35929C9B1170}" type="pres">
      <dgm:prSet presAssocID="{2BDB40FD-426B-4D9A-AA9C-589D8B68BDF0}" presName="Name0" presStyleCnt="0">
        <dgm:presLayoutVars>
          <dgm:dir/>
          <dgm:animLvl val="lvl"/>
          <dgm:resizeHandles val="exact"/>
        </dgm:presLayoutVars>
      </dgm:prSet>
      <dgm:spPr/>
    </dgm:pt>
    <dgm:pt modelId="{0604C2E2-40FC-4121-9552-9C969A47B32B}" type="pres">
      <dgm:prSet presAssocID="{2BDB40FD-426B-4D9A-AA9C-589D8B68BDF0}" presName="dummy" presStyleCnt="0"/>
      <dgm:spPr/>
    </dgm:pt>
    <dgm:pt modelId="{D5D3847B-4C69-4CA1-BCA2-1BE1EC8722F0}" type="pres">
      <dgm:prSet presAssocID="{2BDB40FD-426B-4D9A-AA9C-589D8B68BDF0}" presName="linH" presStyleCnt="0"/>
      <dgm:spPr/>
    </dgm:pt>
    <dgm:pt modelId="{CAC53626-C13B-4F90-A9FE-B5920FF24C9E}" type="pres">
      <dgm:prSet presAssocID="{2BDB40FD-426B-4D9A-AA9C-589D8B68BDF0}" presName="padding1" presStyleCnt="0"/>
      <dgm:spPr/>
    </dgm:pt>
    <dgm:pt modelId="{8D1BB8B4-9724-4A74-871A-D6FE3DEBC8D6}" type="pres">
      <dgm:prSet presAssocID="{4D42CA3D-F84E-4254-9DD8-8265961A8903}" presName="linV" presStyleCnt="0"/>
      <dgm:spPr/>
    </dgm:pt>
    <dgm:pt modelId="{A2D33DCB-C622-48FA-AB21-0B37DC5F1931}" type="pres">
      <dgm:prSet presAssocID="{4D42CA3D-F84E-4254-9DD8-8265961A8903}" presName="spVertical1" presStyleCnt="0"/>
      <dgm:spPr/>
    </dgm:pt>
    <dgm:pt modelId="{65A6B311-2CA5-4B77-8779-FBBB9C12B2EA}" type="pres">
      <dgm:prSet presAssocID="{4D42CA3D-F84E-4254-9DD8-8265961A8903}" presName="parTx" presStyleLbl="revTx" presStyleIdx="0" presStyleCnt="2" custScaleX="93257" custLinFactNeighborX="-99" custLinFactNeighborY="-21709">
        <dgm:presLayoutVars>
          <dgm:chMax val="0"/>
          <dgm:chPref val="0"/>
          <dgm:bulletEnabled val="1"/>
        </dgm:presLayoutVars>
      </dgm:prSet>
      <dgm:spPr/>
      <dgm:t>
        <a:bodyPr/>
        <a:lstStyle/>
        <a:p>
          <a:endParaRPr lang="en-US"/>
        </a:p>
      </dgm:t>
    </dgm:pt>
    <dgm:pt modelId="{56CAD727-8C8A-4F82-9C0E-240E282630A2}" type="pres">
      <dgm:prSet presAssocID="{4D42CA3D-F84E-4254-9DD8-8265961A8903}" presName="spVertical2" presStyleCnt="0"/>
      <dgm:spPr/>
    </dgm:pt>
    <dgm:pt modelId="{DA3DAA4E-3B1C-410F-87EB-E76C42B47C82}" type="pres">
      <dgm:prSet presAssocID="{4D42CA3D-F84E-4254-9DD8-8265961A8903}" presName="spVertical3" presStyleCnt="0"/>
      <dgm:spPr/>
    </dgm:pt>
    <dgm:pt modelId="{2069BC9E-0B03-4604-94DB-D6E646DD1B53}" type="pres">
      <dgm:prSet presAssocID="{95FC383D-44F2-479F-B46E-885A70FCAA28}" presName="space" presStyleCnt="0"/>
      <dgm:spPr/>
    </dgm:pt>
    <dgm:pt modelId="{3C3EEE7F-3027-40AB-B166-08B3A9C55741}" type="pres">
      <dgm:prSet presAssocID="{4850669B-01CF-4E01-91D0-EF29CE7C2179}" presName="linV" presStyleCnt="0"/>
      <dgm:spPr/>
    </dgm:pt>
    <dgm:pt modelId="{2D79B06A-6B9E-4614-8BCD-BD69CC9D9BB8}" type="pres">
      <dgm:prSet presAssocID="{4850669B-01CF-4E01-91D0-EF29CE7C2179}" presName="spVertical1" presStyleCnt="0"/>
      <dgm:spPr/>
    </dgm:pt>
    <dgm:pt modelId="{5D83D68C-808C-447F-9652-44D4D02BE78A}" type="pres">
      <dgm:prSet presAssocID="{4850669B-01CF-4E01-91D0-EF29CE7C2179}" presName="parTx" presStyleLbl="revTx" presStyleIdx="1" presStyleCnt="2">
        <dgm:presLayoutVars>
          <dgm:chMax val="0"/>
          <dgm:chPref val="0"/>
          <dgm:bulletEnabled val="1"/>
        </dgm:presLayoutVars>
      </dgm:prSet>
      <dgm:spPr/>
      <dgm:t>
        <a:bodyPr/>
        <a:lstStyle/>
        <a:p>
          <a:endParaRPr lang="en-US"/>
        </a:p>
      </dgm:t>
    </dgm:pt>
    <dgm:pt modelId="{C9C4751E-232A-48C0-9506-334441216A19}" type="pres">
      <dgm:prSet presAssocID="{4850669B-01CF-4E01-91D0-EF29CE7C2179}" presName="spVertical2" presStyleCnt="0"/>
      <dgm:spPr/>
    </dgm:pt>
    <dgm:pt modelId="{F3921EE9-F002-44A2-B4B3-BDE6DBDBF326}" type="pres">
      <dgm:prSet presAssocID="{4850669B-01CF-4E01-91D0-EF29CE7C2179}" presName="spVertical3" presStyleCnt="0"/>
      <dgm:spPr/>
    </dgm:pt>
    <dgm:pt modelId="{50DEC1F7-4E3D-4B5E-83D9-23B5E919268A}" type="pres">
      <dgm:prSet presAssocID="{2BDB40FD-426B-4D9A-AA9C-589D8B68BDF0}" presName="padding2" presStyleCnt="0"/>
      <dgm:spPr/>
    </dgm:pt>
    <dgm:pt modelId="{FCE30F14-8AA1-4E32-A9C9-7F215F5B4830}" type="pres">
      <dgm:prSet presAssocID="{2BDB40FD-426B-4D9A-AA9C-589D8B68BDF0}" presName="negArrow" presStyleCnt="0"/>
      <dgm:spPr/>
    </dgm:pt>
    <dgm:pt modelId="{C41A3C86-6C61-4399-A961-FC74B153D146}" type="pres">
      <dgm:prSet presAssocID="{2BDB40FD-426B-4D9A-AA9C-589D8B68BDF0}" presName="backgroundArrow" presStyleLbl="node1" presStyleIdx="0" presStyleCnt="1" custScaleX="50000" custLinFactNeighborY="-511"/>
      <dgm:spPr/>
    </dgm:pt>
  </dgm:ptLst>
  <dgm:cxnLst>
    <dgm:cxn modelId="{653D92A9-A534-460B-95D2-C6C7C0E411B9}" type="presOf" srcId="{2BDB40FD-426B-4D9A-AA9C-589D8B68BDF0}" destId="{D40A671B-557D-418C-950C-35929C9B1170}" srcOrd="0" destOrd="0" presId="urn:microsoft.com/office/officeart/2005/8/layout/hProcess3"/>
    <dgm:cxn modelId="{97210CD6-2D3D-4265-871C-4C1BC405E331}" srcId="{2BDB40FD-426B-4D9A-AA9C-589D8B68BDF0}" destId="{4D42CA3D-F84E-4254-9DD8-8265961A8903}" srcOrd="0" destOrd="0" parTransId="{82BB3B3F-37DF-4C38-B656-9FC4D1DC16E4}" sibTransId="{95FC383D-44F2-479F-B46E-885A70FCAA28}"/>
    <dgm:cxn modelId="{F30D6E20-6E15-47DF-AD51-ACCD2967206F}" type="presOf" srcId="{4850669B-01CF-4E01-91D0-EF29CE7C2179}" destId="{5D83D68C-808C-447F-9652-44D4D02BE78A}" srcOrd="0" destOrd="0" presId="urn:microsoft.com/office/officeart/2005/8/layout/hProcess3"/>
    <dgm:cxn modelId="{294E94D4-04BE-49E0-AF8C-1227494D1B29}" type="presOf" srcId="{4D42CA3D-F84E-4254-9DD8-8265961A8903}" destId="{65A6B311-2CA5-4B77-8779-FBBB9C12B2EA}" srcOrd="0" destOrd="0" presId="urn:microsoft.com/office/officeart/2005/8/layout/hProcess3"/>
    <dgm:cxn modelId="{3D022477-F0DB-4364-81BC-B5574C900349}" srcId="{2BDB40FD-426B-4D9A-AA9C-589D8B68BDF0}" destId="{4850669B-01CF-4E01-91D0-EF29CE7C2179}" srcOrd="1" destOrd="0" parTransId="{9D10F637-5E94-4D2A-B643-0FD73BCDA943}" sibTransId="{5FBD4B82-780F-490F-A3C9-00DB58DA8419}"/>
    <dgm:cxn modelId="{375B9CA2-0787-4897-BF93-72EF109DE24D}" type="presParOf" srcId="{D40A671B-557D-418C-950C-35929C9B1170}" destId="{0604C2E2-40FC-4121-9552-9C969A47B32B}" srcOrd="0" destOrd="0" presId="urn:microsoft.com/office/officeart/2005/8/layout/hProcess3"/>
    <dgm:cxn modelId="{D5C7E5D1-D14D-4E92-B072-8D671E8C6398}" type="presParOf" srcId="{D40A671B-557D-418C-950C-35929C9B1170}" destId="{D5D3847B-4C69-4CA1-BCA2-1BE1EC8722F0}" srcOrd="1" destOrd="0" presId="urn:microsoft.com/office/officeart/2005/8/layout/hProcess3"/>
    <dgm:cxn modelId="{9096B3AC-B305-4B11-8996-CC85D6E502EF}" type="presParOf" srcId="{D5D3847B-4C69-4CA1-BCA2-1BE1EC8722F0}" destId="{CAC53626-C13B-4F90-A9FE-B5920FF24C9E}" srcOrd="0" destOrd="0" presId="urn:microsoft.com/office/officeart/2005/8/layout/hProcess3"/>
    <dgm:cxn modelId="{4FA96577-37BB-4B02-8435-9B008A4EFE57}" type="presParOf" srcId="{D5D3847B-4C69-4CA1-BCA2-1BE1EC8722F0}" destId="{8D1BB8B4-9724-4A74-871A-D6FE3DEBC8D6}" srcOrd="1" destOrd="0" presId="urn:microsoft.com/office/officeart/2005/8/layout/hProcess3"/>
    <dgm:cxn modelId="{2193E342-A20D-478B-9480-3378B7FDEA8B}" type="presParOf" srcId="{8D1BB8B4-9724-4A74-871A-D6FE3DEBC8D6}" destId="{A2D33DCB-C622-48FA-AB21-0B37DC5F1931}" srcOrd="0" destOrd="0" presId="urn:microsoft.com/office/officeart/2005/8/layout/hProcess3"/>
    <dgm:cxn modelId="{E67D6C5E-32E3-4EF7-99F4-9D9169489367}" type="presParOf" srcId="{8D1BB8B4-9724-4A74-871A-D6FE3DEBC8D6}" destId="{65A6B311-2CA5-4B77-8779-FBBB9C12B2EA}" srcOrd="1" destOrd="0" presId="urn:microsoft.com/office/officeart/2005/8/layout/hProcess3"/>
    <dgm:cxn modelId="{3C760501-7B66-47F6-BC40-60279051F9FA}" type="presParOf" srcId="{8D1BB8B4-9724-4A74-871A-D6FE3DEBC8D6}" destId="{56CAD727-8C8A-4F82-9C0E-240E282630A2}" srcOrd="2" destOrd="0" presId="urn:microsoft.com/office/officeart/2005/8/layout/hProcess3"/>
    <dgm:cxn modelId="{4C09EB40-D5BA-4128-8D52-A9C87246F4BD}" type="presParOf" srcId="{8D1BB8B4-9724-4A74-871A-D6FE3DEBC8D6}" destId="{DA3DAA4E-3B1C-410F-87EB-E76C42B47C82}" srcOrd="3" destOrd="0" presId="urn:microsoft.com/office/officeart/2005/8/layout/hProcess3"/>
    <dgm:cxn modelId="{9F5E5FCD-C6EC-4A36-AA35-87CD84C06350}" type="presParOf" srcId="{D5D3847B-4C69-4CA1-BCA2-1BE1EC8722F0}" destId="{2069BC9E-0B03-4604-94DB-D6E646DD1B53}" srcOrd="2" destOrd="0" presId="urn:microsoft.com/office/officeart/2005/8/layout/hProcess3"/>
    <dgm:cxn modelId="{128C95D4-5523-4CBA-BED3-B875E9C0F83A}" type="presParOf" srcId="{D5D3847B-4C69-4CA1-BCA2-1BE1EC8722F0}" destId="{3C3EEE7F-3027-40AB-B166-08B3A9C55741}" srcOrd="3" destOrd="0" presId="urn:microsoft.com/office/officeart/2005/8/layout/hProcess3"/>
    <dgm:cxn modelId="{8AB0229D-1DD7-4BD5-B18D-C495E8B9AB41}" type="presParOf" srcId="{3C3EEE7F-3027-40AB-B166-08B3A9C55741}" destId="{2D79B06A-6B9E-4614-8BCD-BD69CC9D9BB8}" srcOrd="0" destOrd="0" presId="urn:microsoft.com/office/officeart/2005/8/layout/hProcess3"/>
    <dgm:cxn modelId="{60A84958-8B80-4BDE-960B-ACFF351F5AD2}" type="presParOf" srcId="{3C3EEE7F-3027-40AB-B166-08B3A9C55741}" destId="{5D83D68C-808C-447F-9652-44D4D02BE78A}" srcOrd="1" destOrd="0" presId="urn:microsoft.com/office/officeart/2005/8/layout/hProcess3"/>
    <dgm:cxn modelId="{376272CD-C590-46E4-9C11-BF22A69F1CD1}" type="presParOf" srcId="{3C3EEE7F-3027-40AB-B166-08B3A9C55741}" destId="{C9C4751E-232A-48C0-9506-334441216A19}" srcOrd="2" destOrd="0" presId="urn:microsoft.com/office/officeart/2005/8/layout/hProcess3"/>
    <dgm:cxn modelId="{68FD2DEA-C3D2-472C-9987-E6E6B1EB49D7}" type="presParOf" srcId="{3C3EEE7F-3027-40AB-B166-08B3A9C55741}" destId="{F3921EE9-F002-44A2-B4B3-BDE6DBDBF326}" srcOrd="3" destOrd="0" presId="urn:microsoft.com/office/officeart/2005/8/layout/hProcess3"/>
    <dgm:cxn modelId="{9F5F860C-6374-42D8-BC14-EB1C76DE385F}" type="presParOf" srcId="{D5D3847B-4C69-4CA1-BCA2-1BE1EC8722F0}" destId="{50DEC1F7-4E3D-4B5E-83D9-23B5E919268A}" srcOrd="4" destOrd="0" presId="urn:microsoft.com/office/officeart/2005/8/layout/hProcess3"/>
    <dgm:cxn modelId="{8F3DA1C0-95CC-4161-9F19-CDAF6EB3A552}" type="presParOf" srcId="{D5D3847B-4C69-4CA1-BCA2-1BE1EC8722F0}" destId="{FCE30F14-8AA1-4E32-A9C9-7F215F5B4830}" srcOrd="5" destOrd="0" presId="urn:microsoft.com/office/officeart/2005/8/layout/hProcess3"/>
    <dgm:cxn modelId="{9E143091-D6C2-4682-94DF-57DA8A7BE766}" type="presParOf" srcId="{D5D3847B-4C69-4CA1-BCA2-1BE1EC8722F0}" destId="{C41A3C86-6C61-4399-A961-FC74B153D146}" srcOrd="6"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BDB40FD-426B-4D9A-AA9C-589D8B68BDF0}" type="doc">
      <dgm:prSet loTypeId="urn:microsoft.com/office/officeart/2005/8/layout/hProcess3" loCatId="process" qsTypeId="urn:microsoft.com/office/officeart/2005/8/quickstyle/simple1" qsCatId="simple" csTypeId="urn:microsoft.com/office/officeart/2005/8/colors/accent1_2" csCatId="accent1" phldr="1"/>
      <dgm:spPr/>
    </dgm:pt>
    <dgm:pt modelId="{4D42CA3D-F84E-4254-9DD8-8265961A8903}">
      <dgm:prSet phldrT="[Text]"/>
      <dgm:spPr/>
      <dgm:t>
        <a:bodyPr/>
        <a:lstStyle/>
        <a:p>
          <a:r>
            <a:rPr lang="en-US" dirty="0" smtClean="0"/>
            <a:t>Click Here</a:t>
          </a:r>
          <a:endParaRPr lang="en-US" dirty="0"/>
        </a:p>
      </dgm:t>
    </dgm:pt>
    <dgm:pt modelId="{82BB3B3F-37DF-4C38-B656-9FC4D1DC16E4}" type="parTrans" cxnId="{97210CD6-2D3D-4265-871C-4C1BC405E331}">
      <dgm:prSet/>
      <dgm:spPr/>
      <dgm:t>
        <a:bodyPr/>
        <a:lstStyle/>
        <a:p>
          <a:endParaRPr lang="en-US"/>
        </a:p>
      </dgm:t>
    </dgm:pt>
    <dgm:pt modelId="{95FC383D-44F2-479F-B46E-885A70FCAA28}" type="sibTrans" cxnId="{97210CD6-2D3D-4265-871C-4C1BC405E331}">
      <dgm:prSet/>
      <dgm:spPr/>
      <dgm:t>
        <a:bodyPr/>
        <a:lstStyle/>
        <a:p>
          <a:endParaRPr lang="en-US"/>
        </a:p>
      </dgm:t>
    </dgm:pt>
    <dgm:pt modelId="{4850669B-01CF-4E01-91D0-EF29CE7C2179}">
      <dgm:prSet phldrT="[Text]"/>
      <dgm:spPr/>
      <dgm:t>
        <a:bodyPr/>
        <a:lstStyle/>
        <a:p>
          <a:endParaRPr lang="en-US" dirty="0"/>
        </a:p>
      </dgm:t>
    </dgm:pt>
    <dgm:pt modelId="{9D10F637-5E94-4D2A-B643-0FD73BCDA943}" type="parTrans" cxnId="{3D022477-F0DB-4364-81BC-B5574C900349}">
      <dgm:prSet/>
      <dgm:spPr/>
      <dgm:t>
        <a:bodyPr/>
        <a:lstStyle/>
        <a:p>
          <a:endParaRPr lang="en-US"/>
        </a:p>
      </dgm:t>
    </dgm:pt>
    <dgm:pt modelId="{5FBD4B82-780F-490F-A3C9-00DB58DA8419}" type="sibTrans" cxnId="{3D022477-F0DB-4364-81BC-B5574C900349}">
      <dgm:prSet/>
      <dgm:spPr/>
      <dgm:t>
        <a:bodyPr/>
        <a:lstStyle/>
        <a:p>
          <a:endParaRPr lang="en-US"/>
        </a:p>
      </dgm:t>
    </dgm:pt>
    <dgm:pt modelId="{D40A671B-557D-418C-950C-35929C9B1170}" type="pres">
      <dgm:prSet presAssocID="{2BDB40FD-426B-4D9A-AA9C-589D8B68BDF0}" presName="Name0" presStyleCnt="0">
        <dgm:presLayoutVars>
          <dgm:dir/>
          <dgm:animLvl val="lvl"/>
          <dgm:resizeHandles val="exact"/>
        </dgm:presLayoutVars>
      </dgm:prSet>
      <dgm:spPr/>
    </dgm:pt>
    <dgm:pt modelId="{0604C2E2-40FC-4121-9552-9C969A47B32B}" type="pres">
      <dgm:prSet presAssocID="{2BDB40FD-426B-4D9A-AA9C-589D8B68BDF0}" presName="dummy" presStyleCnt="0"/>
      <dgm:spPr/>
    </dgm:pt>
    <dgm:pt modelId="{D5D3847B-4C69-4CA1-BCA2-1BE1EC8722F0}" type="pres">
      <dgm:prSet presAssocID="{2BDB40FD-426B-4D9A-AA9C-589D8B68BDF0}" presName="linH" presStyleCnt="0"/>
      <dgm:spPr/>
    </dgm:pt>
    <dgm:pt modelId="{CAC53626-C13B-4F90-A9FE-B5920FF24C9E}" type="pres">
      <dgm:prSet presAssocID="{2BDB40FD-426B-4D9A-AA9C-589D8B68BDF0}" presName="padding1" presStyleCnt="0"/>
      <dgm:spPr/>
    </dgm:pt>
    <dgm:pt modelId="{8D1BB8B4-9724-4A74-871A-D6FE3DEBC8D6}" type="pres">
      <dgm:prSet presAssocID="{4D42CA3D-F84E-4254-9DD8-8265961A8903}" presName="linV" presStyleCnt="0"/>
      <dgm:spPr/>
    </dgm:pt>
    <dgm:pt modelId="{A2D33DCB-C622-48FA-AB21-0B37DC5F1931}" type="pres">
      <dgm:prSet presAssocID="{4D42CA3D-F84E-4254-9DD8-8265961A8903}" presName="spVertical1" presStyleCnt="0"/>
      <dgm:spPr/>
    </dgm:pt>
    <dgm:pt modelId="{65A6B311-2CA5-4B77-8779-FBBB9C12B2EA}" type="pres">
      <dgm:prSet presAssocID="{4D42CA3D-F84E-4254-9DD8-8265961A8903}" presName="parTx" presStyleLbl="revTx" presStyleIdx="0" presStyleCnt="2" custScaleX="93257" custLinFactNeighborX="-99" custLinFactNeighborY="-21709">
        <dgm:presLayoutVars>
          <dgm:chMax val="0"/>
          <dgm:chPref val="0"/>
          <dgm:bulletEnabled val="1"/>
        </dgm:presLayoutVars>
      </dgm:prSet>
      <dgm:spPr/>
      <dgm:t>
        <a:bodyPr/>
        <a:lstStyle/>
        <a:p>
          <a:endParaRPr lang="en-US"/>
        </a:p>
      </dgm:t>
    </dgm:pt>
    <dgm:pt modelId="{56CAD727-8C8A-4F82-9C0E-240E282630A2}" type="pres">
      <dgm:prSet presAssocID="{4D42CA3D-F84E-4254-9DD8-8265961A8903}" presName="spVertical2" presStyleCnt="0"/>
      <dgm:spPr/>
    </dgm:pt>
    <dgm:pt modelId="{DA3DAA4E-3B1C-410F-87EB-E76C42B47C82}" type="pres">
      <dgm:prSet presAssocID="{4D42CA3D-F84E-4254-9DD8-8265961A8903}" presName="spVertical3" presStyleCnt="0"/>
      <dgm:spPr/>
    </dgm:pt>
    <dgm:pt modelId="{2069BC9E-0B03-4604-94DB-D6E646DD1B53}" type="pres">
      <dgm:prSet presAssocID="{95FC383D-44F2-479F-B46E-885A70FCAA28}" presName="space" presStyleCnt="0"/>
      <dgm:spPr/>
    </dgm:pt>
    <dgm:pt modelId="{3C3EEE7F-3027-40AB-B166-08B3A9C55741}" type="pres">
      <dgm:prSet presAssocID="{4850669B-01CF-4E01-91D0-EF29CE7C2179}" presName="linV" presStyleCnt="0"/>
      <dgm:spPr/>
    </dgm:pt>
    <dgm:pt modelId="{2D79B06A-6B9E-4614-8BCD-BD69CC9D9BB8}" type="pres">
      <dgm:prSet presAssocID="{4850669B-01CF-4E01-91D0-EF29CE7C2179}" presName="spVertical1" presStyleCnt="0"/>
      <dgm:spPr/>
    </dgm:pt>
    <dgm:pt modelId="{5D83D68C-808C-447F-9652-44D4D02BE78A}" type="pres">
      <dgm:prSet presAssocID="{4850669B-01CF-4E01-91D0-EF29CE7C2179}" presName="parTx" presStyleLbl="revTx" presStyleIdx="1" presStyleCnt="2">
        <dgm:presLayoutVars>
          <dgm:chMax val="0"/>
          <dgm:chPref val="0"/>
          <dgm:bulletEnabled val="1"/>
        </dgm:presLayoutVars>
      </dgm:prSet>
      <dgm:spPr/>
      <dgm:t>
        <a:bodyPr/>
        <a:lstStyle/>
        <a:p>
          <a:endParaRPr lang="en-US"/>
        </a:p>
      </dgm:t>
    </dgm:pt>
    <dgm:pt modelId="{C9C4751E-232A-48C0-9506-334441216A19}" type="pres">
      <dgm:prSet presAssocID="{4850669B-01CF-4E01-91D0-EF29CE7C2179}" presName="spVertical2" presStyleCnt="0"/>
      <dgm:spPr/>
    </dgm:pt>
    <dgm:pt modelId="{F3921EE9-F002-44A2-B4B3-BDE6DBDBF326}" type="pres">
      <dgm:prSet presAssocID="{4850669B-01CF-4E01-91D0-EF29CE7C2179}" presName="spVertical3" presStyleCnt="0"/>
      <dgm:spPr/>
    </dgm:pt>
    <dgm:pt modelId="{50DEC1F7-4E3D-4B5E-83D9-23B5E919268A}" type="pres">
      <dgm:prSet presAssocID="{2BDB40FD-426B-4D9A-AA9C-589D8B68BDF0}" presName="padding2" presStyleCnt="0"/>
      <dgm:spPr/>
    </dgm:pt>
    <dgm:pt modelId="{FCE30F14-8AA1-4E32-A9C9-7F215F5B4830}" type="pres">
      <dgm:prSet presAssocID="{2BDB40FD-426B-4D9A-AA9C-589D8B68BDF0}" presName="negArrow" presStyleCnt="0"/>
      <dgm:spPr/>
    </dgm:pt>
    <dgm:pt modelId="{C41A3C86-6C61-4399-A961-FC74B153D146}" type="pres">
      <dgm:prSet presAssocID="{2BDB40FD-426B-4D9A-AA9C-589D8B68BDF0}" presName="backgroundArrow" presStyleLbl="node1" presStyleIdx="0" presStyleCnt="1" custScaleX="50000" custLinFactNeighborY="-511"/>
      <dgm:spPr/>
    </dgm:pt>
  </dgm:ptLst>
  <dgm:cxnLst>
    <dgm:cxn modelId="{6A982445-7677-417D-B317-35BFB36995A9}" type="presOf" srcId="{2BDB40FD-426B-4D9A-AA9C-589D8B68BDF0}" destId="{D40A671B-557D-418C-950C-35929C9B1170}" srcOrd="0" destOrd="0" presId="urn:microsoft.com/office/officeart/2005/8/layout/hProcess3"/>
    <dgm:cxn modelId="{97210CD6-2D3D-4265-871C-4C1BC405E331}" srcId="{2BDB40FD-426B-4D9A-AA9C-589D8B68BDF0}" destId="{4D42CA3D-F84E-4254-9DD8-8265961A8903}" srcOrd="0" destOrd="0" parTransId="{82BB3B3F-37DF-4C38-B656-9FC4D1DC16E4}" sibTransId="{95FC383D-44F2-479F-B46E-885A70FCAA28}"/>
    <dgm:cxn modelId="{16644E61-FC20-4A28-B9B8-D492A1664A10}" type="presOf" srcId="{4850669B-01CF-4E01-91D0-EF29CE7C2179}" destId="{5D83D68C-808C-447F-9652-44D4D02BE78A}" srcOrd="0" destOrd="0" presId="urn:microsoft.com/office/officeart/2005/8/layout/hProcess3"/>
    <dgm:cxn modelId="{3D022477-F0DB-4364-81BC-B5574C900349}" srcId="{2BDB40FD-426B-4D9A-AA9C-589D8B68BDF0}" destId="{4850669B-01CF-4E01-91D0-EF29CE7C2179}" srcOrd="1" destOrd="0" parTransId="{9D10F637-5E94-4D2A-B643-0FD73BCDA943}" sibTransId="{5FBD4B82-780F-490F-A3C9-00DB58DA8419}"/>
    <dgm:cxn modelId="{66B3D7E3-5C6B-4BE9-8C3A-0C17FB2EA5D8}" type="presOf" srcId="{4D42CA3D-F84E-4254-9DD8-8265961A8903}" destId="{65A6B311-2CA5-4B77-8779-FBBB9C12B2EA}" srcOrd="0" destOrd="0" presId="urn:microsoft.com/office/officeart/2005/8/layout/hProcess3"/>
    <dgm:cxn modelId="{5982B0D6-E52A-4913-8D07-534C52A7F040}" type="presParOf" srcId="{D40A671B-557D-418C-950C-35929C9B1170}" destId="{0604C2E2-40FC-4121-9552-9C969A47B32B}" srcOrd="0" destOrd="0" presId="urn:microsoft.com/office/officeart/2005/8/layout/hProcess3"/>
    <dgm:cxn modelId="{7C55C5B5-F788-4F19-8110-3C2BD1BEB671}" type="presParOf" srcId="{D40A671B-557D-418C-950C-35929C9B1170}" destId="{D5D3847B-4C69-4CA1-BCA2-1BE1EC8722F0}" srcOrd="1" destOrd="0" presId="urn:microsoft.com/office/officeart/2005/8/layout/hProcess3"/>
    <dgm:cxn modelId="{35F013FD-3B87-4FAC-84EF-75CEB327C23A}" type="presParOf" srcId="{D5D3847B-4C69-4CA1-BCA2-1BE1EC8722F0}" destId="{CAC53626-C13B-4F90-A9FE-B5920FF24C9E}" srcOrd="0" destOrd="0" presId="urn:microsoft.com/office/officeart/2005/8/layout/hProcess3"/>
    <dgm:cxn modelId="{E3957415-9162-48C0-8993-98C4316D9DA1}" type="presParOf" srcId="{D5D3847B-4C69-4CA1-BCA2-1BE1EC8722F0}" destId="{8D1BB8B4-9724-4A74-871A-D6FE3DEBC8D6}" srcOrd="1" destOrd="0" presId="urn:microsoft.com/office/officeart/2005/8/layout/hProcess3"/>
    <dgm:cxn modelId="{8EA14DFE-3165-4841-9688-482F2A582728}" type="presParOf" srcId="{8D1BB8B4-9724-4A74-871A-D6FE3DEBC8D6}" destId="{A2D33DCB-C622-48FA-AB21-0B37DC5F1931}" srcOrd="0" destOrd="0" presId="urn:microsoft.com/office/officeart/2005/8/layout/hProcess3"/>
    <dgm:cxn modelId="{B28717C5-3851-4C37-9943-6B1F2062AEF5}" type="presParOf" srcId="{8D1BB8B4-9724-4A74-871A-D6FE3DEBC8D6}" destId="{65A6B311-2CA5-4B77-8779-FBBB9C12B2EA}" srcOrd="1" destOrd="0" presId="urn:microsoft.com/office/officeart/2005/8/layout/hProcess3"/>
    <dgm:cxn modelId="{60CFBC06-2FCB-45D8-B425-DD7861030567}" type="presParOf" srcId="{8D1BB8B4-9724-4A74-871A-D6FE3DEBC8D6}" destId="{56CAD727-8C8A-4F82-9C0E-240E282630A2}" srcOrd="2" destOrd="0" presId="urn:microsoft.com/office/officeart/2005/8/layout/hProcess3"/>
    <dgm:cxn modelId="{0BB4F760-C872-429F-B08A-D06FFC49C958}" type="presParOf" srcId="{8D1BB8B4-9724-4A74-871A-D6FE3DEBC8D6}" destId="{DA3DAA4E-3B1C-410F-87EB-E76C42B47C82}" srcOrd="3" destOrd="0" presId="urn:microsoft.com/office/officeart/2005/8/layout/hProcess3"/>
    <dgm:cxn modelId="{A8ADD890-28E5-4325-A636-DEF1E6385AD9}" type="presParOf" srcId="{D5D3847B-4C69-4CA1-BCA2-1BE1EC8722F0}" destId="{2069BC9E-0B03-4604-94DB-D6E646DD1B53}" srcOrd="2" destOrd="0" presId="urn:microsoft.com/office/officeart/2005/8/layout/hProcess3"/>
    <dgm:cxn modelId="{7DC5189B-3465-4DD2-A760-D13A3E7FF2BC}" type="presParOf" srcId="{D5D3847B-4C69-4CA1-BCA2-1BE1EC8722F0}" destId="{3C3EEE7F-3027-40AB-B166-08B3A9C55741}" srcOrd="3" destOrd="0" presId="urn:microsoft.com/office/officeart/2005/8/layout/hProcess3"/>
    <dgm:cxn modelId="{E02440D5-C261-4E61-80F8-2CA993BADD70}" type="presParOf" srcId="{3C3EEE7F-3027-40AB-B166-08B3A9C55741}" destId="{2D79B06A-6B9E-4614-8BCD-BD69CC9D9BB8}" srcOrd="0" destOrd="0" presId="urn:microsoft.com/office/officeart/2005/8/layout/hProcess3"/>
    <dgm:cxn modelId="{D65D013C-607C-4462-A3A4-C9433A63290E}" type="presParOf" srcId="{3C3EEE7F-3027-40AB-B166-08B3A9C55741}" destId="{5D83D68C-808C-447F-9652-44D4D02BE78A}" srcOrd="1" destOrd="0" presId="urn:microsoft.com/office/officeart/2005/8/layout/hProcess3"/>
    <dgm:cxn modelId="{5866300B-07AE-4DE7-94FC-3B64F4D719F2}" type="presParOf" srcId="{3C3EEE7F-3027-40AB-B166-08B3A9C55741}" destId="{C9C4751E-232A-48C0-9506-334441216A19}" srcOrd="2" destOrd="0" presId="urn:microsoft.com/office/officeart/2005/8/layout/hProcess3"/>
    <dgm:cxn modelId="{C52B8E20-2A11-4329-9DBA-E6251A77B688}" type="presParOf" srcId="{3C3EEE7F-3027-40AB-B166-08B3A9C55741}" destId="{F3921EE9-F002-44A2-B4B3-BDE6DBDBF326}" srcOrd="3" destOrd="0" presId="urn:microsoft.com/office/officeart/2005/8/layout/hProcess3"/>
    <dgm:cxn modelId="{761DCE18-C9C0-4728-A8F5-162930B80A09}" type="presParOf" srcId="{D5D3847B-4C69-4CA1-BCA2-1BE1EC8722F0}" destId="{50DEC1F7-4E3D-4B5E-83D9-23B5E919268A}" srcOrd="4" destOrd="0" presId="urn:microsoft.com/office/officeart/2005/8/layout/hProcess3"/>
    <dgm:cxn modelId="{9389CA8E-3466-437C-8DFC-90AF169474E5}" type="presParOf" srcId="{D5D3847B-4C69-4CA1-BCA2-1BE1EC8722F0}" destId="{FCE30F14-8AA1-4E32-A9C9-7F215F5B4830}" srcOrd="5" destOrd="0" presId="urn:microsoft.com/office/officeart/2005/8/layout/hProcess3"/>
    <dgm:cxn modelId="{7B678458-E1CC-4D70-A261-48FA4EECD1CC}" type="presParOf" srcId="{D5D3847B-4C69-4CA1-BCA2-1BE1EC8722F0}" destId="{C41A3C86-6C61-4399-A961-FC74B153D146}" srcOrd="6"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58BAA6E-E5DC-4A69-AA69-ED4158F5CEF8}" type="doc">
      <dgm:prSet loTypeId="urn:microsoft.com/office/officeart/2005/8/layout/hProcess3" loCatId="process" qsTypeId="urn:microsoft.com/office/officeart/2005/8/quickstyle/simple1" qsCatId="simple" csTypeId="urn:microsoft.com/office/officeart/2005/8/colors/accent1_2" csCatId="accent1" phldr="1"/>
      <dgm:spPr/>
    </dgm:pt>
    <dgm:pt modelId="{BB6A05A6-57E9-497C-B90A-8A1D79A09891}">
      <dgm:prSet phldrT="[Text]"/>
      <dgm:spPr/>
      <dgm:t>
        <a:bodyPr/>
        <a:lstStyle/>
        <a:p>
          <a:r>
            <a:rPr lang="en-US" dirty="0" smtClean="0"/>
            <a:t>Start here</a:t>
          </a:r>
          <a:endParaRPr lang="en-US" dirty="0"/>
        </a:p>
      </dgm:t>
    </dgm:pt>
    <dgm:pt modelId="{D87BBC8D-09A4-4924-A73F-5C9EEB7ABE41}" type="parTrans" cxnId="{71BF2C39-B9CF-40CE-A98C-E299C77C0F78}">
      <dgm:prSet/>
      <dgm:spPr/>
      <dgm:t>
        <a:bodyPr/>
        <a:lstStyle/>
        <a:p>
          <a:endParaRPr lang="en-US"/>
        </a:p>
      </dgm:t>
    </dgm:pt>
    <dgm:pt modelId="{4691435A-AAEA-43CD-91B4-2020B8F783A0}" type="sibTrans" cxnId="{71BF2C39-B9CF-40CE-A98C-E299C77C0F78}">
      <dgm:prSet/>
      <dgm:spPr/>
      <dgm:t>
        <a:bodyPr/>
        <a:lstStyle/>
        <a:p>
          <a:endParaRPr lang="en-US"/>
        </a:p>
      </dgm:t>
    </dgm:pt>
    <dgm:pt modelId="{A9C2505D-ECDD-4CDF-A968-6ABEE68E90D8}" type="pres">
      <dgm:prSet presAssocID="{658BAA6E-E5DC-4A69-AA69-ED4158F5CEF8}" presName="Name0" presStyleCnt="0">
        <dgm:presLayoutVars>
          <dgm:dir/>
          <dgm:animLvl val="lvl"/>
          <dgm:resizeHandles val="exact"/>
        </dgm:presLayoutVars>
      </dgm:prSet>
      <dgm:spPr/>
    </dgm:pt>
    <dgm:pt modelId="{22B7C2BD-15BE-47D9-A5F3-E13BD898F3B3}" type="pres">
      <dgm:prSet presAssocID="{658BAA6E-E5DC-4A69-AA69-ED4158F5CEF8}" presName="dummy" presStyleCnt="0"/>
      <dgm:spPr/>
    </dgm:pt>
    <dgm:pt modelId="{58C59F00-E9ED-43EA-9119-27B662F36D6C}" type="pres">
      <dgm:prSet presAssocID="{658BAA6E-E5DC-4A69-AA69-ED4158F5CEF8}" presName="linH" presStyleCnt="0"/>
      <dgm:spPr/>
    </dgm:pt>
    <dgm:pt modelId="{A8248A61-5948-4F3D-884B-E5B0C5A219AA}" type="pres">
      <dgm:prSet presAssocID="{658BAA6E-E5DC-4A69-AA69-ED4158F5CEF8}" presName="padding1" presStyleCnt="0"/>
      <dgm:spPr/>
    </dgm:pt>
    <dgm:pt modelId="{50EE5DD8-B5DE-46D7-BF9B-B73895A4E6FB}" type="pres">
      <dgm:prSet presAssocID="{BB6A05A6-57E9-497C-B90A-8A1D79A09891}" presName="linV" presStyleCnt="0"/>
      <dgm:spPr/>
    </dgm:pt>
    <dgm:pt modelId="{0905498C-32D7-478A-B84A-B931B7C8CD98}" type="pres">
      <dgm:prSet presAssocID="{BB6A05A6-57E9-497C-B90A-8A1D79A09891}" presName="spVertical1" presStyleCnt="0"/>
      <dgm:spPr/>
    </dgm:pt>
    <dgm:pt modelId="{07387173-7C95-4A81-9668-95FCA3869D42}" type="pres">
      <dgm:prSet presAssocID="{BB6A05A6-57E9-497C-B90A-8A1D79A09891}" presName="parTx" presStyleLbl="revTx" presStyleIdx="0" presStyleCnt="1" custScaleX="40070">
        <dgm:presLayoutVars>
          <dgm:chMax val="0"/>
          <dgm:chPref val="0"/>
          <dgm:bulletEnabled val="1"/>
        </dgm:presLayoutVars>
      </dgm:prSet>
      <dgm:spPr/>
      <dgm:t>
        <a:bodyPr/>
        <a:lstStyle/>
        <a:p>
          <a:endParaRPr lang="en-US"/>
        </a:p>
      </dgm:t>
    </dgm:pt>
    <dgm:pt modelId="{ED638CA2-602E-4520-A20C-905935735D35}" type="pres">
      <dgm:prSet presAssocID="{BB6A05A6-57E9-497C-B90A-8A1D79A09891}" presName="spVertical2" presStyleCnt="0"/>
      <dgm:spPr/>
    </dgm:pt>
    <dgm:pt modelId="{028723BD-8D01-45E3-8FD4-6C2AA3B084F8}" type="pres">
      <dgm:prSet presAssocID="{BB6A05A6-57E9-497C-B90A-8A1D79A09891}" presName="spVertical3" presStyleCnt="0"/>
      <dgm:spPr/>
    </dgm:pt>
    <dgm:pt modelId="{6D1BEEDB-CE53-48CA-B1B6-6E08675D89C9}" type="pres">
      <dgm:prSet presAssocID="{658BAA6E-E5DC-4A69-AA69-ED4158F5CEF8}" presName="padding2" presStyleCnt="0"/>
      <dgm:spPr/>
    </dgm:pt>
    <dgm:pt modelId="{D5F72019-55C0-4DDA-A6E6-4FFD9F235795}" type="pres">
      <dgm:prSet presAssocID="{658BAA6E-E5DC-4A69-AA69-ED4158F5CEF8}" presName="negArrow" presStyleCnt="0"/>
      <dgm:spPr/>
    </dgm:pt>
    <dgm:pt modelId="{90FA074F-3C15-473E-A626-2C87257F0E75}" type="pres">
      <dgm:prSet presAssocID="{658BAA6E-E5DC-4A69-AA69-ED4158F5CEF8}" presName="backgroundArrow" presStyleLbl="node1" presStyleIdx="0" presStyleCnt="1" custLinFactNeighborY="863"/>
      <dgm:spPr/>
    </dgm:pt>
  </dgm:ptLst>
  <dgm:cxnLst>
    <dgm:cxn modelId="{E6DC383B-72A3-432C-AC5A-13815DBA0897}" type="presOf" srcId="{658BAA6E-E5DC-4A69-AA69-ED4158F5CEF8}" destId="{A9C2505D-ECDD-4CDF-A968-6ABEE68E90D8}" srcOrd="0" destOrd="0" presId="urn:microsoft.com/office/officeart/2005/8/layout/hProcess3"/>
    <dgm:cxn modelId="{E22E74BA-B290-4FEA-9EE1-D086753106ED}" type="presOf" srcId="{BB6A05A6-57E9-497C-B90A-8A1D79A09891}" destId="{07387173-7C95-4A81-9668-95FCA3869D42}" srcOrd="0" destOrd="0" presId="urn:microsoft.com/office/officeart/2005/8/layout/hProcess3"/>
    <dgm:cxn modelId="{71BF2C39-B9CF-40CE-A98C-E299C77C0F78}" srcId="{658BAA6E-E5DC-4A69-AA69-ED4158F5CEF8}" destId="{BB6A05A6-57E9-497C-B90A-8A1D79A09891}" srcOrd="0" destOrd="0" parTransId="{D87BBC8D-09A4-4924-A73F-5C9EEB7ABE41}" sibTransId="{4691435A-AAEA-43CD-91B4-2020B8F783A0}"/>
    <dgm:cxn modelId="{ED5927B9-49D0-46AC-95F9-1FB3CB0AAEC0}" type="presParOf" srcId="{A9C2505D-ECDD-4CDF-A968-6ABEE68E90D8}" destId="{22B7C2BD-15BE-47D9-A5F3-E13BD898F3B3}" srcOrd="0" destOrd="0" presId="urn:microsoft.com/office/officeart/2005/8/layout/hProcess3"/>
    <dgm:cxn modelId="{30932E4E-9D3A-495A-9386-5A51AFEC0293}" type="presParOf" srcId="{A9C2505D-ECDD-4CDF-A968-6ABEE68E90D8}" destId="{58C59F00-E9ED-43EA-9119-27B662F36D6C}" srcOrd="1" destOrd="0" presId="urn:microsoft.com/office/officeart/2005/8/layout/hProcess3"/>
    <dgm:cxn modelId="{0B344387-A257-4F1E-938B-5227B4EF372B}" type="presParOf" srcId="{58C59F00-E9ED-43EA-9119-27B662F36D6C}" destId="{A8248A61-5948-4F3D-884B-E5B0C5A219AA}" srcOrd="0" destOrd="0" presId="urn:microsoft.com/office/officeart/2005/8/layout/hProcess3"/>
    <dgm:cxn modelId="{0CEE1DF9-5AFC-491E-A01F-1883F2EBD5C6}" type="presParOf" srcId="{58C59F00-E9ED-43EA-9119-27B662F36D6C}" destId="{50EE5DD8-B5DE-46D7-BF9B-B73895A4E6FB}" srcOrd="1" destOrd="0" presId="urn:microsoft.com/office/officeart/2005/8/layout/hProcess3"/>
    <dgm:cxn modelId="{995BB75B-14D4-4927-9093-5DF5BBEEC974}" type="presParOf" srcId="{50EE5DD8-B5DE-46D7-BF9B-B73895A4E6FB}" destId="{0905498C-32D7-478A-B84A-B931B7C8CD98}" srcOrd="0" destOrd="0" presId="urn:microsoft.com/office/officeart/2005/8/layout/hProcess3"/>
    <dgm:cxn modelId="{6A02510E-7F5B-4EDB-8106-5A01BF2BC46D}" type="presParOf" srcId="{50EE5DD8-B5DE-46D7-BF9B-B73895A4E6FB}" destId="{07387173-7C95-4A81-9668-95FCA3869D42}" srcOrd="1" destOrd="0" presId="urn:microsoft.com/office/officeart/2005/8/layout/hProcess3"/>
    <dgm:cxn modelId="{B8F24FBB-A378-4044-A914-46ECA5DB3918}" type="presParOf" srcId="{50EE5DD8-B5DE-46D7-BF9B-B73895A4E6FB}" destId="{ED638CA2-602E-4520-A20C-905935735D35}" srcOrd="2" destOrd="0" presId="urn:microsoft.com/office/officeart/2005/8/layout/hProcess3"/>
    <dgm:cxn modelId="{151570F8-49DB-4F66-AD36-C51A56DFAC39}" type="presParOf" srcId="{50EE5DD8-B5DE-46D7-BF9B-B73895A4E6FB}" destId="{028723BD-8D01-45E3-8FD4-6C2AA3B084F8}" srcOrd="3" destOrd="0" presId="urn:microsoft.com/office/officeart/2005/8/layout/hProcess3"/>
    <dgm:cxn modelId="{1DB84C13-1E01-4318-928F-E474719B215C}" type="presParOf" srcId="{58C59F00-E9ED-43EA-9119-27B662F36D6C}" destId="{6D1BEEDB-CE53-48CA-B1B6-6E08675D89C9}" srcOrd="2" destOrd="0" presId="urn:microsoft.com/office/officeart/2005/8/layout/hProcess3"/>
    <dgm:cxn modelId="{7A0B7A63-295F-49C8-8CA5-CD4A7749A5E1}" type="presParOf" srcId="{58C59F00-E9ED-43EA-9119-27B662F36D6C}" destId="{D5F72019-55C0-4DDA-A6E6-4FFD9F235795}" srcOrd="3" destOrd="0" presId="urn:microsoft.com/office/officeart/2005/8/layout/hProcess3"/>
    <dgm:cxn modelId="{47726C3C-59EA-4D52-8FF9-6ED779C3BDF9}" type="presParOf" srcId="{58C59F00-E9ED-43EA-9119-27B662F36D6C}" destId="{90FA074F-3C15-473E-A626-2C87257F0E75}"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58BAA6E-E5DC-4A69-AA69-ED4158F5CEF8}" type="doc">
      <dgm:prSet loTypeId="urn:microsoft.com/office/officeart/2005/8/layout/hProcess3" loCatId="process" qsTypeId="urn:microsoft.com/office/officeart/2005/8/quickstyle/simple1" qsCatId="simple" csTypeId="urn:microsoft.com/office/officeart/2005/8/colors/accent1_2" csCatId="accent1" phldr="1"/>
      <dgm:spPr/>
    </dgm:pt>
    <dgm:pt modelId="{BB6A05A6-57E9-497C-B90A-8A1D79A09891}">
      <dgm:prSet phldrT="[Text]"/>
      <dgm:spPr/>
      <dgm:t>
        <a:bodyPr/>
        <a:lstStyle/>
        <a:p>
          <a:r>
            <a:rPr lang="en-US" dirty="0" smtClean="0"/>
            <a:t>Start here</a:t>
          </a:r>
          <a:endParaRPr lang="en-US" dirty="0"/>
        </a:p>
      </dgm:t>
    </dgm:pt>
    <dgm:pt modelId="{D87BBC8D-09A4-4924-A73F-5C9EEB7ABE41}" type="parTrans" cxnId="{71BF2C39-B9CF-40CE-A98C-E299C77C0F78}">
      <dgm:prSet/>
      <dgm:spPr/>
      <dgm:t>
        <a:bodyPr/>
        <a:lstStyle/>
        <a:p>
          <a:endParaRPr lang="en-US"/>
        </a:p>
      </dgm:t>
    </dgm:pt>
    <dgm:pt modelId="{4691435A-AAEA-43CD-91B4-2020B8F783A0}" type="sibTrans" cxnId="{71BF2C39-B9CF-40CE-A98C-E299C77C0F78}">
      <dgm:prSet/>
      <dgm:spPr/>
      <dgm:t>
        <a:bodyPr/>
        <a:lstStyle/>
        <a:p>
          <a:endParaRPr lang="en-US"/>
        </a:p>
      </dgm:t>
    </dgm:pt>
    <dgm:pt modelId="{A9C2505D-ECDD-4CDF-A968-6ABEE68E90D8}" type="pres">
      <dgm:prSet presAssocID="{658BAA6E-E5DC-4A69-AA69-ED4158F5CEF8}" presName="Name0" presStyleCnt="0">
        <dgm:presLayoutVars>
          <dgm:dir/>
          <dgm:animLvl val="lvl"/>
          <dgm:resizeHandles val="exact"/>
        </dgm:presLayoutVars>
      </dgm:prSet>
      <dgm:spPr/>
    </dgm:pt>
    <dgm:pt modelId="{22B7C2BD-15BE-47D9-A5F3-E13BD898F3B3}" type="pres">
      <dgm:prSet presAssocID="{658BAA6E-E5DC-4A69-AA69-ED4158F5CEF8}" presName="dummy" presStyleCnt="0"/>
      <dgm:spPr/>
    </dgm:pt>
    <dgm:pt modelId="{58C59F00-E9ED-43EA-9119-27B662F36D6C}" type="pres">
      <dgm:prSet presAssocID="{658BAA6E-E5DC-4A69-AA69-ED4158F5CEF8}" presName="linH" presStyleCnt="0"/>
      <dgm:spPr/>
    </dgm:pt>
    <dgm:pt modelId="{A8248A61-5948-4F3D-884B-E5B0C5A219AA}" type="pres">
      <dgm:prSet presAssocID="{658BAA6E-E5DC-4A69-AA69-ED4158F5CEF8}" presName="padding1" presStyleCnt="0"/>
      <dgm:spPr/>
    </dgm:pt>
    <dgm:pt modelId="{50EE5DD8-B5DE-46D7-BF9B-B73895A4E6FB}" type="pres">
      <dgm:prSet presAssocID="{BB6A05A6-57E9-497C-B90A-8A1D79A09891}" presName="linV" presStyleCnt="0"/>
      <dgm:spPr/>
    </dgm:pt>
    <dgm:pt modelId="{0905498C-32D7-478A-B84A-B931B7C8CD98}" type="pres">
      <dgm:prSet presAssocID="{BB6A05A6-57E9-497C-B90A-8A1D79A09891}" presName="spVertical1" presStyleCnt="0"/>
      <dgm:spPr/>
    </dgm:pt>
    <dgm:pt modelId="{07387173-7C95-4A81-9668-95FCA3869D42}" type="pres">
      <dgm:prSet presAssocID="{BB6A05A6-57E9-497C-B90A-8A1D79A09891}" presName="parTx" presStyleLbl="revTx" presStyleIdx="0" presStyleCnt="1" custScaleX="40070">
        <dgm:presLayoutVars>
          <dgm:chMax val="0"/>
          <dgm:chPref val="0"/>
          <dgm:bulletEnabled val="1"/>
        </dgm:presLayoutVars>
      </dgm:prSet>
      <dgm:spPr/>
      <dgm:t>
        <a:bodyPr/>
        <a:lstStyle/>
        <a:p>
          <a:endParaRPr lang="en-US"/>
        </a:p>
      </dgm:t>
    </dgm:pt>
    <dgm:pt modelId="{ED638CA2-602E-4520-A20C-905935735D35}" type="pres">
      <dgm:prSet presAssocID="{BB6A05A6-57E9-497C-B90A-8A1D79A09891}" presName="spVertical2" presStyleCnt="0"/>
      <dgm:spPr/>
    </dgm:pt>
    <dgm:pt modelId="{028723BD-8D01-45E3-8FD4-6C2AA3B084F8}" type="pres">
      <dgm:prSet presAssocID="{BB6A05A6-57E9-497C-B90A-8A1D79A09891}" presName="spVertical3" presStyleCnt="0"/>
      <dgm:spPr/>
    </dgm:pt>
    <dgm:pt modelId="{6D1BEEDB-CE53-48CA-B1B6-6E08675D89C9}" type="pres">
      <dgm:prSet presAssocID="{658BAA6E-E5DC-4A69-AA69-ED4158F5CEF8}" presName="padding2" presStyleCnt="0"/>
      <dgm:spPr/>
    </dgm:pt>
    <dgm:pt modelId="{D5F72019-55C0-4DDA-A6E6-4FFD9F235795}" type="pres">
      <dgm:prSet presAssocID="{658BAA6E-E5DC-4A69-AA69-ED4158F5CEF8}" presName="negArrow" presStyleCnt="0"/>
      <dgm:spPr/>
    </dgm:pt>
    <dgm:pt modelId="{90FA074F-3C15-473E-A626-2C87257F0E75}" type="pres">
      <dgm:prSet presAssocID="{658BAA6E-E5DC-4A69-AA69-ED4158F5CEF8}" presName="backgroundArrow" presStyleLbl="node1" presStyleIdx="0" presStyleCnt="1" custLinFactY="100000" custLinFactNeighborX="-10714" custLinFactNeighborY="147678"/>
      <dgm:spPr/>
    </dgm:pt>
  </dgm:ptLst>
  <dgm:cxnLst>
    <dgm:cxn modelId="{90047977-CAE0-45D9-9E93-2BA3F35DB5E4}" type="presOf" srcId="{BB6A05A6-57E9-497C-B90A-8A1D79A09891}" destId="{07387173-7C95-4A81-9668-95FCA3869D42}" srcOrd="0" destOrd="0" presId="urn:microsoft.com/office/officeart/2005/8/layout/hProcess3"/>
    <dgm:cxn modelId="{5525DA43-9E1D-4554-A0FF-408C3DB869E2}" type="presOf" srcId="{658BAA6E-E5DC-4A69-AA69-ED4158F5CEF8}" destId="{A9C2505D-ECDD-4CDF-A968-6ABEE68E90D8}" srcOrd="0" destOrd="0" presId="urn:microsoft.com/office/officeart/2005/8/layout/hProcess3"/>
    <dgm:cxn modelId="{71BF2C39-B9CF-40CE-A98C-E299C77C0F78}" srcId="{658BAA6E-E5DC-4A69-AA69-ED4158F5CEF8}" destId="{BB6A05A6-57E9-497C-B90A-8A1D79A09891}" srcOrd="0" destOrd="0" parTransId="{D87BBC8D-09A4-4924-A73F-5C9EEB7ABE41}" sibTransId="{4691435A-AAEA-43CD-91B4-2020B8F783A0}"/>
    <dgm:cxn modelId="{C9A78367-5012-4744-B019-AB7D43939D8A}" type="presParOf" srcId="{A9C2505D-ECDD-4CDF-A968-6ABEE68E90D8}" destId="{22B7C2BD-15BE-47D9-A5F3-E13BD898F3B3}" srcOrd="0" destOrd="0" presId="urn:microsoft.com/office/officeart/2005/8/layout/hProcess3"/>
    <dgm:cxn modelId="{10B0DB2F-0A85-4956-8D19-770649507BC2}" type="presParOf" srcId="{A9C2505D-ECDD-4CDF-A968-6ABEE68E90D8}" destId="{58C59F00-E9ED-43EA-9119-27B662F36D6C}" srcOrd="1" destOrd="0" presId="urn:microsoft.com/office/officeart/2005/8/layout/hProcess3"/>
    <dgm:cxn modelId="{96F5DF67-A0FB-4D1C-BBA0-AFF5607DBA4B}" type="presParOf" srcId="{58C59F00-E9ED-43EA-9119-27B662F36D6C}" destId="{A8248A61-5948-4F3D-884B-E5B0C5A219AA}" srcOrd="0" destOrd="0" presId="urn:microsoft.com/office/officeart/2005/8/layout/hProcess3"/>
    <dgm:cxn modelId="{D5CA4267-F013-4F3F-BFA2-DB778230CA8C}" type="presParOf" srcId="{58C59F00-E9ED-43EA-9119-27B662F36D6C}" destId="{50EE5DD8-B5DE-46D7-BF9B-B73895A4E6FB}" srcOrd="1" destOrd="0" presId="urn:microsoft.com/office/officeart/2005/8/layout/hProcess3"/>
    <dgm:cxn modelId="{AE684DE4-83BE-4E6D-A57C-59BE706211F5}" type="presParOf" srcId="{50EE5DD8-B5DE-46D7-BF9B-B73895A4E6FB}" destId="{0905498C-32D7-478A-B84A-B931B7C8CD98}" srcOrd="0" destOrd="0" presId="urn:microsoft.com/office/officeart/2005/8/layout/hProcess3"/>
    <dgm:cxn modelId="{FF3AF3FF-20B1-4918-89ED-BA50596BF662}" type="presParOf" srcId="{50EE5DD8-B5DE-46D7-BF9B-B73895A4E6FB}" destId="{07387173-7C95-4A81-9668-95FCA3869D42}" srcOrd="1" destOrd="0" presId="urn:microsoft.com/office/officeart/2005/8/layout/hProcess3"/>
    <dgm:cxn modelId="{1E5D2750-10FF-40EF-9856-89F4C4D239C0}" type="presParOf" srcId="{50EE5DD8-B5DE-46D7-BF9B-B73895A4E6FB}" destId="{ED638CA2-602E-4520-A20C-905935735D35}" srcOrd="2" destOrd="0" presId="urn:microsoft.com/office/officeart/2005/8/layout/hProcess3"/>
    <dgm:cxn modelId="{65532A47-E681-4574-9F15-047AEA7CB6F1}" type="presParOf" srcId="{50EE5DD8-B5DE-46D7-BF9B-B73895A4E6FB}" destId="{028723BD-8D01-45E3-8FD4-6C2AA3B084F8}" srcOrd="3" destOrd="0" presId="urn:microsoft.com/office/officeart/2005/8/layout/hProcess3"/>
    <dgm:cxn modelId="{21D455D0-6B06-41DC-A525-94F00C1BCCAD}" type="presParOf" srcId="{58C59F00-E9ED-43EA-9119-27B662F36D6C}" destId="{6D1BEEDB-CE53-48CA-B1B6-6E08675D89C9}" srcOrd="2" destOrd="0" presId="urn:microsoft.com/office/officeart/2005/8/layout/hProcess3"/>
    <dgm:cxn modelId="{8A2A7942-0CE2-4318-BE87-A4E0A1FCAD51}" type="presParOf" srcId="{58C59F00-E9ED-43EA-9119-27B662F36D6C}" destId="{D5F72019-55C0-4DDA-A6E6-4FFD9F235795}" srcOrd="3" destOrd="0" presId="urn:microsoft.com/office/officeart/2005/8/layout/hProcess3"/>
    <dgm:cxn modelId="{E8579970-A7FB-4B64-B680-32E874B8606E}" type="presParOf" srcId="{58C59F00-E9ED-43EA-9119-27B662F36D6C}" destId="{90FA074F-3C15-473E-A626-2C87257F0E75}"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DB40FD-426B-4D9A-AA9C-589D8B68BDF0}" type="doc">
      <dgm:prSet loTypeId="urn:microsoft.com/office/officeart/2005/8/layout/hProcess3" loCatId="process" qsTypeId="urn:microsoft.com/office/officeart/2005/8/quickstyle/simple1" qsCatId="simple" csTypeId="urn:microsoft.com/office/officeart/2005/8/colors/accent1_2" csCatId="accent1" phldr="1"/>
      <dgm:spPr/>
    </dgm:pt>
    <dgm:pt modelId="{4D42CA3D-F84E-4254-9DD8-8265961A8903}">
      <dgm:prSet phldrT="[Text]"/>
      <dgm:spPr/>
      <dgm:t>
        <a:bodyPr/>
        <a:lstStyle/>
        <a:p>
          <a:r>
            <a:rPr lang="en-US" dirty="0" smtClean="0"/>
            <a:t>Click Here</a:t>
          </a:r>
          <a:endParaRPr lang="en-US" dirty="0"/>
        </a:p>
      </dgm:t>
    </dgm:pt>
    <dgm:pt modelId="{82BB3B3F-37DF-4C38-B656-9FC4D1DC16E4}" type="parTrans" cxnId="{97210CD6-2D3D-4265-871C-4C1BC405E331}">
      <dgm:prSet/>
      <dgm:spPr/>
      <dgm:t>
        <a:bodyPr/>
        <a:lstStyle/>
        <a:p>
          <a:endParaRPr lang="en-US"/>
        </a:p>
      </dgm:t>
    </dgm:pt>
    <dgm:pt modelId="{95FC383D-44F2-479F-B46E-885A70FCAA28}" type="sibTrans" cxnId="{97210CD6-2D3D-4265-871C-4C1BC405E331}">
      <dgm:prSet/>
      <dgm:spPr/>
      <dgm:t>
        <a:bodyPr/>
        <a:lstStyle/>
        <a:p>
          <a:endParaRPr lang="en-US"/>
        </a:p>
      </dgm:t>
    </dgm:pt>
    <dgm:pt modelId="{4850669B-01CF-4E01-91D0-EF29CE7C2179}">
      <dgm:prSet phldrT="[Text]"/>
      <dgm:spPr/>
      <dgm:t>
        <a:bodyPr/>
        <a:lstStyle/>
        <a:p>
          <a:endParaRPr lang="en-US" dirty="0"/>
        </a:p>
      </dgm:t>
    </dgm:pt>
    <dgm:pt modelId="{9D10F637-5E94-4D2A-B643-0FD73BCDA943}" type="parTrans" cxnId="{3D022477-F0DB-4364-81BC-B5574C900349}">
      <dgm:prSet/>
      <dgm:spPr/>
      <dgm:t>
        <a:bodyPr/>
        <a:lstStyle/>
        <a:p>
          <a:endParaRPr lang="en-US"/>
        </a:p>
      </dgm:t>
    </dgm:pt>
    <dgm:pt modelId="{5FBD4B82-780F-490F-A3C9-00DB58DA8419}" type="sibTrans" cxnId="{3D022477-F0DB-4364-81BC-B5574C900349}">
      <dgm:prSet/>
      <dgm:spPr/>
      <dgm:t>
        <a:bodyPr/>
        <a:lstStyle/>
        <a:p>
          <a:endParaRPr lang="en-US"/>
        </a:p>
      </dgm:t>
    </dgm:pt>
    <dgm:pt modelId="{D40A671B-557D-418C-950C-35929C9B1170}" type="pres">
      <dgm:prSet presAssocID="{2BDB40FD-426B-4D9A-AA9C-589D8B68BDF0}" presName="Name0" presStyleCnt="0">
        <dgm:presLayoutVars>
          <dgm:dir/>
          <dgm:animLvl val="lvl"/>
          <dgm:resizeHandles val="exact"/>
        </dgm:presLayoutVars>
      </dgm:prSet>
      <dgm:spPr/>
    </dgm:pt>
    <dgm:pt modelId="{0604C2E2-40FC-4121-9552-9C969A47B32B}" type="pres">
      <dgm:prSet presAssocID="{2BDB40FD-426B-4D9A-AA9C-589D8B68BDF0}" presName="dummy" presStyleCnt="0"/>
      <dgm:spPr/>
    </dgm:pt>
    <dgm:pt modelId="{D5D3847B-4C69-4CA1-BCA2-1BE1EC8722F0}" type="pres">
      <dgm:prSet presAssocID="{2BDB40FD-426B-4D9A-AA9C-589D8B68BDF0}" presName="linH" presStyleCnt="0"/>
      <dgm:spPr/>
    </dgm:pt>
    <dgm:pt modelId="{CAC53626-C13B-4F90-A9FE-B5920FF24C9E}" type="pres">
      <dgm:prSet presAssocID="{2BDB40FD-426B-4D9A-AA9C-589D8B68BDF0}" presName="padding1" presStyleCnt="0"/>
      <dgm:spPr/>
    </dgm:pt>
    <dgm:pt modelId="{8D1BB8B4-9724-4A74-871A-D6FE3DEBC8D6}" type="pres">
      <dgm:prSet presAssocID="{4D42CA3D-F84E-4254-9DD8-8265961A8903}" presName="linV" presStyleCnt="0"/>
      <dgm:spPr/>
    </dgm:pt>
    <dgm:pt modelId="{A2D33DCB-C622-48FA-AB21-0B37DC5F1931}" type="pres">
      <dgm:prSet presAssocID="{4D42CA3D-F84E-4254-9DD8-8265961A8903}" presName="spVertical1" presStyleCnt="0"/>
      <dgm:spPr/>
    </dgm:pt>
    <dgm:pt modelId="{65A6B311-2CA5-4B77-8779-FBBB9C12B2EA}" type="pres">
      <dgm:prSet presAssocID="{4D42CA3D-F84E-4254-9DD8-8265961A8903}" presName="parTx" presStyleLbl="revTx" presStyleIdx="0" presStyleCnt="2" custScaleX="93257" custLinFactNeighborX="-99" custLinFactNeighborY="-21709">
        <dgm:presLayoutVars>
          <dgm:chMax val="0"/>
          <dgm:chPref val="0"/>
          <dgm:bulletEnabled val="1"/>
        </dgm:presLayoutVars>
      </dgm:prSet>
      <dgm:spPr/>
      <dgm:t>
        <a:bodyPr/>
        <a:lstStyle/>
        <a:p>
          <a:endParaRPr lang="en-US"/>
        </a:p>
      </dgm:t>
    </dgm:pt>
    <dgm:pt modelId="{56CAD727-8C8A-4F82-9C0E-240E282630A2}" type="pres">
      <dgm:prSet presAssocID="{4D42CA3D-F84E-4254-9DD8-8265961A8903}" presName="spVertical2" presStyleCnt="0"/>
      <dgm:spPr/>
    </dgm:pt>
    <dgm:pt modelId="{DA3DAA4E-3B1C-410F-87EB-E76C42B47C82}" type="pres">
      <dgm:prSet presAssocID="{4D42CA3D-F84E-4254-9DD8-8265961A8903}" presName="spVertical3" presStyleCnt="0"/>
      <dgm:spPr/>
    </dgm:pt>
    <dgm:pt modelId="{2069BC9E-0B03-4604-94DB-D6E646DD1B53}" type="pres">
      <dgm:prSet presAssocID="{95FC383D-44F2-479F-B46E-885A70FCAA28}" presName="space" presStyleCnt="0"/>
      <dgm:spPr/>
    </dgm:pt>
    <dgm:pt modelId="{3C3EEE7F-3027-40AB-B166-08B3A9C55741}" type="pres">
      <dgm:prSet presAssocID="{4850669B-01CF-4E01-91D0-EF29CE7C2179}" presName="linV" presStyleCnt="0"/>
      <dgm:spPr/>
    </dgm:pt>
    <dgm:pt modelId="{2D79B06A-6B9E-4614-8BCD-BD69CC9D9BB8}" type="pres">
      <dgm:prSet presAssocID="{4850669B-01CF-4E01-91D0-EF29CE7C2179}" presName="spVertical1" presStyleCnt="0"/>
      <dgm:spPr/>
    </dgm:pt>
    <dgm:pt modelId="{5D83D68C-808C-447F-9652-44D4D02BE78A}" type="pres">
      <dgm:prSet presAssocID="{4850669B-01CF-4E01-91D0-EF29CE7C2179}" presName="parTx" presStyleLbl="revTx" presStyleIdx="1" presStyleCnt="2">
        <dgm:presLayoutVars>
          <dgm:chMax val="0"/>
          <dgm:chPref val="0"/>
          <dgm:bulletEnabled val="1"/>
        </dgm:presLayoutVars>
      </dgm:prSet>
      <dgm:spPr/>
      <dgm:t>
        <a:bodyPr/>
        <a:lstStyle/>
        <a:p>
          <a:endParaRPr lang="en-US"/>
        </a:p>
      </dgm:t>
    </dgm:pt>
    <dgm:pt modelId="{C9C4751E-232A-48C0-9506-334441216A19}" type="pres">
      <dgm:prSet presAssocID="{4850669B-01CF-4E01-91D0-EF29CE7C2179}" presName="spVertical2" presStyleCnt="0"/>
      <dgm:spPr/>
    </dgm:pt>
    <dgm:pt modelId="{F3921EE9-F002-44A2-B4B3-BDE6DBDBF326}" type="pres">
      <dgm:prSet presAssocID="{4850669B-01CF-4E01-91D0-EF29CE7C2179}" presName="spVertical3" presStyleCnt="0"/>
      <dgm:spPr/>
    </dgm:pt>
    <dgm:pt modelId="{50DEC1F7-4E3D-4B5E-83D9-23B5E919268A}" type="pres">
      <dgm:prSet presAssocID="{2BDB40FD-426B-4D9A-AA9C-589D8B68BDF0}" presName="padding2" presStyleCnt="0"/>
      <dgm:spPr/>
    </dgm:pt>
    <dgm:pt modelId="{FCE30F14-8AA1-4E32-A9C9-7F215F5B4830}" type="pres">
      <dgm:prSet presAssocID="{2BDB40FD-426B-4D9A-AA9C-589D8B68BDF0}" presName="negArrow" presStyleCnt="0"/>
      <dgm:spPr/>
    </dgm:pt>
    <dgm:pt modelId="{C41A3C86-6C61-4399-A961-FC74B153D146}" type="pres">
      <dgm:prSet presAssocID="{2BDB40FD-426B-4D9A-AA9C-589D8B68BDF0}" presName="backgroundArrow" presStyleLbl="node1" presStyleIdx="0" presStyleCnt="1" custScaleX="50000" custLinFactNeighborX="-4000" custLinFactNeighborY="97037"/>
      <dgm:spPr/>
    </dgm:pt>
  </dgm:ptLst>
  <dgm:cxnLst>
    <dgm:cxn modelId="{97210CD6-2D3D-4265-871C-4C1BC405E331}" srcId="{2BDB40FD-426B-4D9A-AA9C-589D8B68BDF0}" destId="{4D42CA3D-F84E-4254-9DD8-8265961A8903}" srcOrd="0" destOrd="0" parTransId="{82BB3B3F-37DF-4C38-B656-9FC4D1DC16E4}" sibTransId="{95FC383D-44F2-479F-B46E-885A70FCAA28}"/>
    <dgm:cxn modelId="{737F3543-2EF6-47AD-BC77-9AE6B05BE7E1}" type="presOf" srcId="{4850669B-01CF-4E01-91D0-EF29CE7C2179}" destId="{5D83D68C-808C-447F-9652-44D4D02BE78A}" srcOrd="0" destOrd="0" presId="urn:microsoft.com/office/officeart/2005/8/layout/hProcess3"/>
    <dgm:cxn modelId="{089968A5-CD19-4710-84B3-5FFCAE532D09}" type="presOf" srcId="{2BDB40FD-426B-4D9A-AA9C-589D8B68BDF0}" destId="{D40A671B-557D-418C-950C-35929C9B1170}" srcOrd="0" destOrd="0" presId="urn:microsoft.com/office/officeart/2005/8/layout/hProcess3"/>
    <dgm:cxn modelId="{85683917-4CA6-40F7-B3F4-8C0B5989A33F}" type="presOf" srcId="{4D42CA3D-F84E-4254-9DD8-8265961A8903}" destId="{65A6B311-2CA5-4B77-8779-FBBB9C12B2EA}" srcOrd="0" destOrd="0" presId="urn:microsoft.com/office/officeart/2005/8/layout/hProcess3"/>
    <dgm:cxn modelId="{3D022477-F0DB-4364-81BC-B5574C900349}" srcId="{2BDB40FD-426B-4D9A-AA9C-589D8B68BDF0}" destId="{4850669B-01CF-4E01-91D0-EF29CE7C2179}" srcOrd="1" destOrd="0" parTransId="{9D10F637-5E94-4D2A-B643-0FD73BCDA943}" sibTransId="{5FBD4B82-780F-490F-A3C9-00DB58DA8419}"/>
    <dgm:cxn modelId="{C19E5981-E54D-4867-B33D-DC2D52376362}" type="presParOf" srcId="{D40A671B-557D-418C-950C-35929C9B1170}" destId="{0604C2E2-40FC-4121-9552-9C969A47B32B}" srcOrd="0" destOrd="0" presId="urn:microsoft.com/office/officeart/2005/8/layout/hProcess3"/>
    <dgm:cxn modelId="{C9F95CE9-ECB9-4045-B223-6DF6EADB3898}" type="presParOf" srcId="{D40A671B-557D-418C-950C-35929C9B1170}" destId="{D5D3847B-4C69-4CA1-BCA2-1BE1EC8722F0}" srcOrd="1" destOrd="0" presId="urn:microsoft.com/office/officeart/2005/8/layout/hProcess3"/>
    <dgm:cxn modelId="{400B618F-B724-4FB0-B9E7-29D220D19BE6}" type="presParOf" srcId="{D5D3847B-4C69-4CA1-BCA2-1BE1EC8722F0}" destId="{CAC53626-C13B-4F90-A9FE-B5920FF24C9E}" srcOrd="0" destOrd="0" presId="urn:microsoft.com/office/officeart/2005/8/layout/hProcess3"/>
    <dgm:cxn modelId="{87C06980-8BF4-4CF7-A925-8F69EE59001F}" type="presParOf" srcId="{D5D3847B-4C69-4CA1-BCA2-1BE1EC8722F0}" destId="{8D1BB8B4-9724-4A74-871A-D6FE3DEBC8D6}" srcOrd="1" destOrd="0" presId="urn:microsoft.com/office/officeart/2005/8/layout/hProcess3"/>
    <dgm:cxn modelId="{1C45A034-C691-4C89-A75C-A43531CBAB99}" type="presParOf" srcId="{8D1BB8B4-9724-4A74-871A-D6FE3DEBC8D6}" destId="{A2D33DCB-C622-48FA-AB21-0B37DC5F1931}" srcOrd="0" destOrd="0" presId="urn:microsoft.com/office/officeart/2005/8/layout/hProcess3"/>
    <dgm:cxn modelId="{EC004304-639B-4649-9081-03B22A33D72A}" type="presParOf" srcId="{8D1BB8B4-9724-4A74-871A-D6FE3DEBC8D6}" destId="{65A6B311-2CA5-4B77-8779-FBBB9C12B2EA}" srcOrd="1" destOrd="0" presId="urn:microsoft.com/office/officeart/2005/8/layout/hProcess3"/>
    <dgm:cxn modelId="{77A6B968-D889-43F1-941C-AD308B361F20}" type="presParOf" srcId="{8D1BB8B4-9724-4A74-871A-D6FE3DEBC8D6}" destId="{56CAD727-8C8A-4F82-9C0E-240E282630A2}" srcOrd="2" destOrd="0" presId="urn:microsoft.com/office/officeart/2005/8/layout/hProcess3"/>
    <dgm:cxn modelId="{15F19B7A-B45F-4F6F-B81B-2F1392F18CA3}" type="presParOf" srcId="{8D1BB8B4-9724-4A74-871A-D6FE3DEBC8D6}" destId="{DA3DAA4E-3B1C-410F-87EB-E76C42B47C82}" srcOrd="3" destOrd="0" presId="urn:microsoft.com/office/officeart/2005/8/layout/hProcess3"/>
    <dgm:cxn modelId="{C47461D3-FEA4-4D66-ABBF-4257B0530A2B}" type="presParOf" srcId="{D5D3847B-4C69-4CA1-BCA2-1BE1EC8722F0}" destId="{2069BC9E-0B03-4604-94DB-D6E646DD1B53}" srcOrd="2" destOrd="0" presId="urn:microsoft.com/office/officeart/2005/8/layout/hProcess3"/>
    <dgm:cxn modelId="{A0BE3B10-C7AC-4E51-9E26-467B7B191936}" type="presParOf" srcId="{D5D3847B-4C69-4CA1-BCA2-1BE1EC8722F0}" destId="{3C3EEE7F-3027-40AB-B166-08B3A9C55741}" srcOrd="3" destOrd="0" presId="urn:microsoft.com/office/officeart/2005/8/layout/hProcess3"/>
    <dgm:cxn modelId="{87D5E4E3-C2A2-4FB1-85E5-9975325DC40E}" type="presParOf" srcId="{3C3EEE7F-3027-40AB-B166-08B3A9C55741}" destId="{2D79B06A-6B9E-4614-8BCD-BD69CC9D9BB8}" srcOrd="0" destOrd="0" presId="urn:microsoft.com/office/officeart/2005/8/layout/hProcess3"/>
    <dgm:cxn modelId="{A73D067E-D83A-433F-9473-228848BE11FE}" type="presParOf" srcId="{3C3EEE7F-3027-40AB-B166-08B3A9C55741}" destId="{5D83D68C-808C-447F-9652-44D4D02BE78A}" srcOrd="1" destOrd="0" presId="urn:microsoft.com/office/officeart/2005/8/layout/hProcess3"/>
    <dgm:cxn modelId="{DD8633E9-2E0D-48D7-A434-129009DD99FC}" type="presParOf" srcId="{3C3EEE7F-3027-40AB-B166-08B3A9C55741}" destId="{C9C4751E-232A-48C0-9506-334441216A19}" srcOrd="2" destOrd="0" presId="urn:microsoft.com/office/officeart/2005/8/layout/hProcess3"/>
    <dgm:cxn modelId="{EA961E7D-6865-49A9-9ABE-4CF2709BE106}" type="presParOf" srcId="{3C3EEE7F-3027-40AB-B166-08B3A9C55741}" destId="{F3921EE9-F002-44A2-B4B3-BDE6DBDBF326}" srcOrd="3" destOrd="0" presId="urn:microsoft.com/office/officeart/2005/8/layout/hProcess3"/>
    <dgm:cxn modelId="{66C224D2-D223-49FE-B60D-A43A23FFFD83}" type="presParOf" srcId="{D5D3847B-4C69-4CA1-BCA2-1BE1EC8722F0}" destId="{50DEC1F7-4E3D-4B5E-83D9-23B5E919268A}" srcOrd="4" destOrd="0" presId="urn:microsoft.com/office/officeart/2005/8/layout/hProcess3"/>
    <dgm:cxn modelId="{1EE0225B-1DDB-4046-9E33-9C457D20432E}" type="presParOf" srcId="{D5D3847B-4C69-4CA1-BCA2-1BE1EC8722F0}" destId="{FCE30F14-8AA1-4E32-A9C9-7F215F5B4830}" srcOrd="5" destOrd="0" presId="urn:microsoft.com/office/officeart/2005/8/layout/hProcess3"/>
    <dgm:cxn modelId="{75498E5E-F2C1-4C48-82F0-2BDE755A774F}" type="presParOf" srcId="{D5D3847B-4C69-4CA1-BCA2-1BE1EC8722F0}" destId="{C41A3C86-6C61-4399-A961-FC74B153D146}" srcOrd="6"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334688-806D-401C-B1C1-ED8C0B3C91D7}" type="doc">
      <dgm:prSet loTypeId="urn:microsoft.com/office/officeart/2005/8/layout/equation1" loCatId="process" qsTypeId="urn:microsoft.com/office/officeart/2005/8/quickstyle/simple1" qsCatId="simple" csTypeId="urn:microsoft.com/office/officeart/2005/8/colors/accent1_2" csCatId="accent1" phldr="1"/>
      <dgm:spPr/>
    </dgm:pt>
    <dgm:pt modelId="{27F0D19B-50F7-4A04-87E2-730E0949DD55}">
      <dgm:prSet phldrT="[Text]"/>
      <dgm:spPr/>
      <dgm:t>
        <a:bodyPr/>
        <a:lstStyle/>
        <a:p>
          <a:r>
            <a:rPr lang="en-US" dirty="0" smtClean="0"/>
            <a:t>bill</a:t>
          </a:r>
          <a:endParaRPr lang="en-US" dirty="0"/>
        </a:p>
      </dgm:t>
    </dgm:pt>
    <dgm:pt modelId="{E119792A-69A5-42FA-A69D-F804547F4A95}" type="parTrans" cxnId="{3A4FA6C5-F22D-4AFE-8E98-0E5F2A30CCA6}">
      <dgm:prSet/>
      <dgm:spPr/>
      <dgm:t>
        <a:bodyPr/>
        <a:lstStyle/>
        <a:p>
          <a:endParaRPr lang="en-US"/>
        </a:p>
      </dgm:t>
    </dgm:pt>
    <dgm:pt modelId="{8F35A82E-BCE7-434A-90BB-70F1AC420A5A}" type="sibTrans" cxnId="{3A4FA6C5-F22D-4AFE-8E98-0E5F2A30CCA6}">
      <dgm:prSet/>
      <dgm:spPr/>
      <dgm:t>
        <a:bodyPr/>
        <a:lstStyle/>
        <a:p>
          <a:endParaRPr lang="en-US"/>
        </a:p>
      </dgm:t>
    </dgm:pt>
    <dgm:pt modelId="{D3E8C1FA-D6C2-4BD1-8270-2F58B6FE04E6}">
      <dgm:prSet phldrT="[Text]"/>
      <dgm:spPr/>
      <dgm:t>
        <a:bodyPr/>
        <a:lstStyle/>
        <a:p>
          <a:endParaRPr lang="en-US" dirty="0"/>
        </a:p>
      </dgm:t>
    </dgm:pt>
    <dgm:pt modelId="{D7EB2A0C-9012-4802-9CC1-E1D5CFADC532}" type="sibTrans" cxnId="{0D4AA9B9-DC17-418C-830D-A8132C87B118}">
      <dgm:prSet/>
      <dgm:spPr/>
      <dgm:t>
        <a:bodyPr/>
        <a:lstStyle/>
        <a:p>
          <a:endParaRPr lang="en-US"/>
        </a:p>
      </dgm:t>
    </dgm:pt>
    <dgm:pt modelId="{7156DA19-2F63-45F3-B101-0D8B0CD9471F}" type="parTrans" cxnId="{0D4AA9B9-DC17-418C-830D-A8132C87B118}">
      <dgm:prSet/>
      <dgm:spPr/>
      <dgm:t>
        <a:bodyPr/>
        <a:lstStyle/>
        <a:p>
          <a:endParaRPr lang="en-US"/>
        </a:p>
      </dgm:t>
    </dgm:pt>
    <dgm:pt modelId="{BF0A64AA-9BE7-413C-9017-849D765F9909}">
      <dgm:prSet phldrT="[Text]"/>
      <dgm:spPr/>
      <dgm:t>
        <a:bodyPr/>
        <a:lstStyle/>
        <a:p>
          <a:endParaRPr lang="en-US" dirty="0"/>
        </a:p>
      </dgm:t>
    </dgm:pt>
    <dgm:pt modelId="{AE92A4B7-5B87-4271-A792-3CFFC80B6337}" type="sibTrans" cxnId="{E5D89EF7-EC1C-4675-9074-EE97D7DE8D36}">
      <dgm:prSet/>
      <dgm:spPr/>
      <dgm:t>
        <a:bodyPr/>
        <a:lstStyle/>
        <a:p>
          <a:endParaRPr lang="en-US"/>
        </a:p>
      </dgm:t>
    </dgm:pt>
    <dgm:pt modelId="{AC4BCE87-A593-4EC3-8C11-7469D6960BC9}" type="parTrans" cxnId="{E5D89EF7-EC1C-4675-9074-EE97D7DE8D36}">
      <dgm:prSet/>
      <dgm:spPr/>
      <dgm:t>
        <a:bodyPr/>
        <a:lstStyle/>
        <a:p>
          <a:endParaRPr lang="en-US"/>
        </a:p>
      </dgm:t>
    </dgm:pt>
    <dgm:pt modelId="{FB0C517E-91A7-4D72-A8D9-C8304AD02372}" type="pres">
      <dgm:prSet presAssocID="{C6334688-806D-401C-B1C1-ED8C0B3C91D7}" presName="linearFlow" presStyleCnt="0">
        <dgm:presLayoutVars>
          <dgm:dir/>
          <dgm:resizeHandles val="exact"/>
        </dgm:presLayoutVars>
      </dgm:prSet>
      <dgm:spPr/>
    </dgm:pt>
    <dgm:pt modelId="{02C0FB3E-C806-4172-94D4-4C23714F1042}" type="pres">
      <dgm:prSet presAssocID="{27F0D19B-50F7-4A04-87E2-730E0949DD55}" presName="node" presStyleLbl="node1" presStyleIdx="0" presStyleCnt="3">
        <dgm:presLayoutVars>
          <dgm:bulletEnabled val="1"/>
        </dgm:presLayoutVars>
      </dgm:prSet>
      <dgm:spPr/>
      <dgm:t>
        <a:bodyPr/>
        <a:lstStyle/>
        <a:p>
          <a:endParaRPr lang="en-US"/>
        </a:p>
      </dgm:t>
    </dgm:pt>
    <dgm:pt modelId="{7068FC3F-BFE5-4189-ADCC-0DC5613B9D16}" type="pres">
      <dgm:prSet presAssocID="{8F35A82E-BCE7-434A-90BB-70F1AC420A5A}" presName="spacerL" presStyleCnt="0"/>
      <dgm:spPr/>
    </dgm:pt>
    <dgm:pt modelId="{67B6F850-5A03-445B-AAF6-5D8E31130AF6}" type="pres">
      <dgm:prSet presAssocID="{8F35A82E-BCE7-434A-90BB-70F1AC420A5A}" presName="sibTrans" presStyleLbl="sibTrans2D1" presStyleIdx="0" presStyleCnt="2"/>
      <dgm:spPr/>
      <dgm:t>
        <a:bodyPr/>
        <a:lstStyle/>
        <a:p>
          <a:endParaRPr lang="en-US"/>
        </a:p>
      </dgm:t>
    </dgm:pt>
    <dgm:pt modelId="{008B7F8E-0012-4674-8713-11B3DAEFA897}" type="pres">
      <dgm:prSet presAssocID="{8F35A82E-BCE7-434A-90BB-70F1AC420A5A}" presName="spacerR" presStyleCnt="0"/>
      <dgm:spPr/>
    </dgm:pt>
    <dgm:pt modelId="{5839EFBE-749B-4DE1-BF4E-3CBF7BD98150}" type="pres">
      <dgm:prSet presAssocID="{BF0A64AA-9BE7-413C-9017-849D765F9909}" presName="node" presStyleLbl="node1" presStyleIdx="1" presStyleCnt="3">
        <dgm:presLayoutVars>
          <dgm:bulletEnabled val="1"/>
        </dgm:presLayoutVars>
      </dgm:prSet>
      <dgm:spPr/>
      <dgm:t>
        <a:bodyPr/>
        <a:lstStyle/>
        <a:p>
          <a:endParaRPr lang="en-US"/>
        </a:p>
      </dgm:t>
    </dgm:pt>
    <dgm:pt modelId="{CDA76FA7-C348-46B7-B605-1F3CAF9B9B81}" type="pres">
      <dgm:prSet presAssocID="{AE92A4B7-5B87-4271-A792-3CFFC80B6337}" presName="spacerL" presStyleCnt="0"/>
      <dgm:spPr/>
    </dgm:pt>
    <dgm:pt modelId="{3179C4A4-A682-4484-91A0-A861C8CB6ED4}" type="pres">
      <dgm:prSet presAssocID="{AE92A4B7-5B87-4271-A792-3CFFC80B6337}" presName="sibTrans" presStyleLbl="sibTrans2D1" presStyleIdx="1" presStyleCnt="2"/>
      <dgm:spPr/>
      <dgm:t>
        <a:bodyPr/>
        <a:lstStyle/>
        <a:p>
          <a:endParaRPr lang="en-US"/>
        </a:p>
      </dgm:t>
    </dgm:pt>
    <dgm:pt modelId="{0CB2578F-FCC7-417E-8216-57164AED2A87}" type="pres">
      <dgm:prSet presAssocID="{AE92A4B7-5B87-4271-A792-3CFFC80B6337}" presName="spacerR" presStyleCnt="0"/>
      <dgm:spPr/>
    </dgm:pt>
    <dgm:pt modelId="{371F7E39-6E5F-4858-AF10-3937A8D0B107}" type="pres">
      <dgm:prSet presAssocID="{D3E8C1FA-D6C2-4BD1-8270-2F58B6FE04E6}" presName="node" presStyleLbl="node1" presStyleIdx="2" presStyleCnt="3">
        <dgm:presLayoutVars>
          <dgm:bulletEnabled val="1"/>
        </dgm:presLayoutVars>
      </dgm:prSet>
      <dgm:spPr/>
      <dgm:t>
        <a:bodyPr/>
        <a:lstStyle/>
        <a:p>
          <a:endParaRPr lang="en-US"/>
        </a:p>
      </dgm:t>
    </dgm:pt>
  </dgm:ptLst>
  <dgm:cxnLst>
    <dgm:cxn modelId="{BFB2B9A7-8E5B-4DDE-AC76-C6933BD02E53}" type="presOf" srcId="{8F35A82E-BCE7-434A-90BB-70F1AC420A5A}" destId="{67B6F850-5A03-445B-AAF6-5D8E31130AF6}" srcOrd="0" destOrd="0" presId="urn:microsoft.com/office/officeart/2005/8/layout/equation1"/>
    <dgm:cxn modelId="{A1029E3D-7D74-4340-82A3-9C9968EB29C6}" type="presOf" srcId="{C6334688-806D-401C-B1C1-ED8C0B3C91D7}" destId="{FB0C517E-91A7-4D72-A8D9-C8304AD02372}" srcOrd="0" destOrd="0" presId="urn:microsoft.com/office/officeart/2005/8/layout/equation1"/>
    <dgm:cxn modelId="{3A4FA6C5-F22D-4AFE-8E98-0E5F2A30CCA6}" srcId="{C6334688-806D-401C-B1C1-ED8C0B3C91D7}" destId="{27F0D19B-50F7-4A04-87E2-730E0949DD55}" srcOrd="0" destOrd="0" parTransId="{E119792A-69A5-42FA-A69D-F804547F4A95}" sibTransId="{8F35A82E-BCE7-434A-90BB-70F1AC420A5A}"/>
    <dgm:cxn modelId="{4A733129-A821-4A5E-B043-07BCC95D8485}" type="presOf" srcId="{BF0A64AA-9BE7-413C-9017-849D765F9909}" destId="{5839EFBE-749B-4DE1-BF4E-3CBF7BD98150}" srcOrd="0" destOrd="0" presId="urn:microsoft.com/office/officeart/2005/8/layout/equation1"/>
    <dgm:cxn modelId="{B52BBE10-F812-4E72-8D51-B8450C4D6E35}" type="presOf" srcId="{AE92A4B7-5B87-4271-A792-3CFFC80B6337}" destId="{3179C4A4-A682-4484-91A0-A861C8CB6ED4}" srcOrd="0" destOrd="0" presId="urn:microsoft.com/office/officeart/2005/8/layout/equation1"/>
    <dgm:cxn modelId="{E5D89EF7-EC1C-4675-9074-EE97D7DE8D36}" srcId="{C6334688-806D-401C-B1C1-ED8C0B3C91D7}" destId="{BF0A64AA-9BE7-413C-9017-849D765F9909}" srcOrd="1" destOrd="0" parTransId="{AC4BCE87-A593-4EC3-8C11-7469D6960BC9}" sibTransId="{AE92A4B7-5B87-4271-A792-3CFFC80B6337}"/>
    <dgm:cxn modelId="{0D4AA9B9-DC17-418C-830D-A8132C87B118}" srcId="{C6334688-806D-401C-B1C1-ED8C0B3C91D7}" destId="{D3E8C1FA-D6C2-4BD1-8270-2F58B6FE04E6}" srcOrd="2" destOrd="0" parTransId="{7156DA19-2F63-45F3-B101-0D8B0CD9471F}" sibTransId="{D7EB2A0C-9012-4802-9CC1-E1D5CFADC532}"/>
    <dgm:cxn modelId="{5E868F1A-A6AB-45EF-9165-F56087BF86F7}" type="presOf" srcId="{27F0D19B-50F7-4A04-87E2-730E0949DD55}" destId="{02C0FB3E-C806-4172-94D4-4C23714F1042}" srcOrd="0" destOrd="0" presId="urn:microsoft.com/office/officeart/2005/8/layout/equation1"/>
    <dgm:cxn modelId="{28DDF4DE-11ED-4B27-8E05-D5BDE9387DCD}" type="presOf" srcId="{D3E8C1FA-D6C2-4BD1-8270-2F58B6FE04E6}" destId="{371F7E39-6E5F-4858-AF10-3937A8D0B107}" srcOrd="0" destOrd="0" presId="urn:microsoft.com/office/officeart/2005/8/layout/equation1"/>
    <dgm:cxn modelId="{2DD0D448-110D-49FE-A148-9098A4893E31}" type="presParOf" srcId="{FB0C517E-91A7-4D72-A8D9-C8304AD02372}" destId="{02C0FB3E-C806-4172-94D4-4C23714F1042}" srcOrd="0" destOrd="0" presId="urn:microsoft.com/office/officeart/2005/8/layout/equation1"/>
    <dgm:cxn modelId="{25ED1F93-BF77-45D2-8213-17B18122B156}" type="presParOf" srcId="{FB0C517E-91A7-4D72-A8D9-C8304AD02372}" destId="{7068FC3F-BFE5-4189-ADCC-0DC5613B9D16}" srcOrd="1" destOrd="0" presId="urn:microsoft.com/office/officeart/2005/8/layout/equation1"/>
    <dgm:cxn modelId="{FAFE7D65-DCBC-4134-8707-689E262D3B60}" type="presParOf" srcId="{FB0C517E-91A7-4D72-A8D9-C8304AD02372}" destId="{67B6F850-5A03-445B-AAF6-5D8E31130AF6}" srcOrd="2" destOrd="0" presId="urn:microsoft.com/office/officeart/2005/8/layout/equation1"/>
    <dgm:cxn modelId="{9EE7CAA1-13F6-4B07-9D94-E4C174003AC3}" type="presParOf" srcId="{FB0C517E-91A7-4D72-A8D9-C8304AD02372}" destId="{008B7F8E-0012-4674-8713-11B3DAEFA897}" srcOrd="3" destOrd="0" presId="urn:microsoft.com/office/officeart/2005/8/layout/equation1"/>
    <dgm:cxn modelId="{D8479A87-7F29-4C1A-B8BA-1F9CDE40CA7E}" type="presParOf" srcId="{FB0C517E-91A7-4D72-A8D9-C8304AD02372}" destId="{5839EFBE-749B-4DE1-BF4E-3CBF7BD98150}" srcOrd="4" destOrd="0" presId="urn:microsoft.com/office/officeart/2005/8/layout/equation1"/>
    <dgm:cxn modelId="{D12DC53B-3CAF-40E1-B104-F07EC1CAD8BF}" type="presParOf" srcId="{FB0C517E-91A7-4D72-A8D9-C8304AD02372}" destId="{CDA76FA7-C348-46B7-B605-1F3CAF9B9B81}" srcOrd="5" destOrd="0" presId="urn:microsoft.com/office/officeart/2005/8/layout/equation1"/>
    <dgm:cxn modelId="{ABD6D08E-6B0E-4603-81AB-A1972A0FB453}" type="presParOf" srcId="{FB0C517E-91A7-4D72-A8D9-C8304AD02372}" destId="{3179C4A4-A682-4484-91A0-A861C8CB6ED4}" srcOrd="6" destOrd="0" presId="urn:microsoft.com/office/officeart/2005/8/layout/equation1"/>
    <dgm:cxn modelId="{EEFE8671-3A97-41EC-9205-46FC82FD0E79}" type="presParOf" srcId="{FB0C517E-91A7-4D72-A8D9-C8304AD02372}" destId="{0CB2578F-FCC7-417E-8216-57164AED2A87}" srcOrd="7" destOrd="0" presId="urn:microsoft.com/office/officeart/2005/8/layout/equation1"/>
    <dgm:cxn modelId="{1B3D92BC-E284-4185-90A6-0DB632D7D46E}" type="presParOf" srcId="{FB0C517E-91A7-4D72-A8D9-C8304AD02372}" destId="{371F7E39-6E5F-4858-AF10-3937A8D0B107}" srcOrd="8"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F4D847-CE29-47F4-B6D2-CB5C2A6D1209}"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F3A97DD0-BE86-4E23-9113-A2A4059B2417}">
      <dgm:prSet phldrT="[Text]"/>
      <dgm:spPr/>
      <dgm:t>
        <a:bodyPr/>
        <a:lstStyle/>
        <a:p>
          <a:r>
            <a:rPr lang="en-US" dirty="0" smtClean="0"/>
            <a:t>Start here</a:t>
          </a:r>
          <a:endParaRPr lang="en-US" dirty="0"/>
        </a:p>
      </dgm:t>
    </dgm:pt>
    <dgm:pt modelId="{70FA29C4-7FBD-4C84-9497-2B694E734F77}" type="parTrans" cxnId="{20D0AF0C-436D-448D-B188-3428F96D4391}">
      <dgm:prSet/>
      <dgm:spPr/>
      <dgm:t>
        <a:bodyPr/>
        <a:lstStyle/>
        <a:p>
          <a:endParaRPr lang="en-US"/>
        </a:p>
      </dgm:t>
    </dgm:pt>
    <dgm:pt modelId="{2E639490-2F7D-493B-B96A-3871D5A63D1B}" type="sibTrans" cxnId="{20D0AF0C-436D-448D-B188-3428F96D4391}">
      <dgm:prSet/>
      <dgm:spPr/>
      <dgm:t>
        <a:bodyPr/>
        <a:lstStyle/>
        <a:p>
          <a:endParaRPr lang="en-US"/>
        </a:p>
      </dgm:t>
    </dgm:pt>
    <dgm:pt modelId="{45D729A2-988D-41B9-9AF7-6FDCB8CCC097}">
      <dgm:prSet phldrT="[Text]"/>
      <dgm:spPr/>
      <dgm:t>
        <a:bodyPr/>
        <a:lstStyle/>
        <a:p>
          <a:endParaRPr lang="en-US" dirty="0"/>
        </a:p>
      </dgm:t>
    </dgm:pt>
    <dgm:pt modelId="{CD266A35-D78C-459F-B62C-A0E1472D627A}" type="parTrans" cxnId="{D366EBE7-199A-4045-A940-D9DA3F3DAB91}">
      <dgm:prSet/>
      <dgm:spPr/>
      <dgm:t>
        <a:bodyPr/>
        <a:lstStyle/>
        <a:p>
          <a:endParaRPr lang="en-US"/>
        </a:p>
      </dgm:t>
    </dgm:pt>
    <dgm:pt modelId="{7A674648-F658-40D6-8E58-9967A49DBAE0}" type="sibTrans" cxnId="{D366EBE7-199A-4045-A940-D9DA3F3DAB91}">
      <dgm:prSet/>
      <dgm:spPr/>
      <dgm:t>
        <a:bodyPr/>
        <a:lstStyle/>
        <a:p>
          <a:endParaRPr lang="en-US"/>
        </a:p>
      </dgm:t>
    </dgm:pt>
    <dgm:pt modelId="{4250B3E9-0C03-4DF7-8917-D0B57604D7FC}" type="pres">
      <dgm:prSet presAssocID="{2EF4D847-CE29-47F4-B6D2-CB5C2A6D1209}" presName="Name0" presStyleCnt="0">
        <dgm:presLayoutVars>
          <dgm:chMax val="7"/>
          <dgm:chPref val="5"/>
        </dgm:presLayoutVars>
      </dgm:prSet>
      <dgm:spPr/>
      <dgm:t>
        <a:bodyPr/>
        <a:lstStyle/>
        <a:p>
          <a:endParaRPr lang="en-US"/>
        </a:p>
      </dgm:t>
    </dgm:pt>
    <dgm:pt modelId="{E383D78E-F1D5-4A75-B150-A9AA27F23B39}" type="pres">
      <dgm:prSet presAssocID="{2EF4D847-CE29-47F4-B6D2-CB5C2A6D1209}" presName="arrowNode" presStyleLbl="node1" presStyleIdx="0" presStyleCnt="1" custAng="6403626" custLinFactNeighborX="14198" custLinFactNeighborY="-39274"/>
      <dgm:spPr/>
    </dgm:pt>
    <dgm:pt modelId="{F8971826-6CC5-4BEF-878D-5C8D5FEEB036}" type="pres">
      <dgm:prSet presAssocID="{F3A97DD0-BE86-4E23-9113-A2A4059B2417}" presName="txNode1" presStyleLbl="revTx" presStyleIdx="0" presStyleCnt="2">
        <dgm:presLayoutVars>
          <dgm:bulletEnabled val="1"/>
        </dgm:presLayoutVars>
      </dgm:prSet>
      <dgm:spPr/>
      <dgm:t>
        <a:bodyPr/>
        <a:lstStyle/>
        <a:p>
          <a:endParaRPr lang="en-US"/>
        </a:p>
      </dgm:t>
    </dgm:pt>
    <dgm:pt modelId="{59983EC3-39F0-4C89-909C-EDAC7D02BAB7}" type="pres">
      <dgm:prSet presAssocID="{45D729A2-988D-41B9-9AF7-6FDCB8CCC097}" presName="txNode2" presStyleLbl="revTx" presStyleIdx="1" presStyleCnt="2">
        <dgm:presLayoutVars>
          <dgm:bulletEnabled val="1"/>
        </dgm:presLayoutVars>
      </dgm:prSet>
      <dgm:spPr/>
      <dgm:t>
        <a:bodyPr/>
        <a:lstStyle/>
        <a:p>
          <a:endParaRPr lang="en-US"/>
        </a:p>
      </dgm:t>
    </dgm:pt>
  </dgm:ptLst>
  <dgm:cxnLst>
    <dgm:cxn modelId="{D366EBE7-199A-4045-A940-D9DA3F3DAB91}" srcId="{2EF4D847-CE29-47F4-B6D2-CB5C2A6D1209}" destId="{45D729A2-988D-41B9-9AF7-6FDCB8CCC097}" srcOrd="1" destOrd="0" parTransId="{CD266A35-D78C-459F-B62C-A0E1472D627A}" sibTransId="{7A674648-F658-40D6-8E58-9967A49DBAE0}"/>
    <dgm:cxn modelId="{A5FACC01-BE0C-481F-9054-48D30AEA76AC}" type="presOf" srcId="{45D729A2-988D-41B9-9AF7-6FDCB8CCC097}" destId="{59983EC3-39F0-4C89-909C-EDAC7D02BAB7}" srcOrd="0" destOrd="0" presId="urn:microsoft.com/office/officeart/2009/3/layout/DescendingProcess"/>
    <dgm:cxn modelId="{20D0AF0C-436D-448D-B188-3428F96D4391}" srcId="{2EF4D847-CE29-47F4-B6D2-CB5C2A6D1209}" destId="{F3A97DD0-BE86-4E23-9113-A2A4059B2417}" srcOrd="0" destOrd="0" parTransId="{70FA29C4-7FBD-4C84-9497-2B694E734F77}" sibTransId="{2E639490-2F7D-493B-B96A-3871D5A63D1B}"/>
    <dgm:cxn modelId="{361F7B8C-9039-4155-9352-F2EE4327D023}" type="presOf" srcId="{2EF4D847-CE29-47F4-B6D2-CB5C2A6D1209}" destId="{4250B3E9-0C03-4DF7-8917-D0B57604D7FC}" srcOrd="0" destOrd="0" presId="urn:microsoft.com/office/officeart/2009/3/layout/DescendingProcess"/>
    <dgm:cxn modelId="{1A817661-F65E-44F5-A8A0-CF6F9113CE32}" type="presOf" srcId="{F3A97DD0-BE86-4E23-9113-A2A4059B2417}" destId="{F8971826-6CC5-4BEF-878D-5C8D5FEEB036}" srcOrd="0" destOrd="0" presId="urn:microsoft.com/office/officeart/2009/3/layout/DescendingProcess"/>
    <dgm:cxn modelId="{44379DB2-3739-4C71-9331-614673F61AEC}" type="presParOf" srcId="{4250B3E9-0C03-4DF7-8917-D0B57604D7FC}" destId="{E383D78E-F1D5-4A75-B150-A9AA27F23B39}" srcOrd="0" destOrd="0" presId="urn:microsoft.com/office/officeart/2009/3/layout/DescendingProcess"/>
    <dgm:cxn modelId="{60CC0ECA-280D-4F5F-BD0B-8571A6F2674D}" type="presParOf" srcId="{4250B3E9-0C03-4DF7-8917-D0B57604D7FC}" destId="{F8971826-6CC5-4BEF-878D-5C8D5FEEB036}" srcOrd="1" destOrd="0" presId="urn:microsoft.com/office/officeart/2009/3/layout/DescendingProcess"/>
    <dgm:cxn modelId="{9E8851CE-C7A3-4C43-A020-94F59B9B69E2}" type="presParOf" srcId="{4250B3E9-0C03-4DF7-8917-D0B57604D7FC}" destId="{59983EC3-39F0-4C89-909C-EDAC7D02BAB7}" srcOrd="2" destOrd="0" presId="urn:microsoft.com/office/officeart/2009/3/layout/DescendingProces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8BAA6E-E5DC-4A69-AA69-ED4158F5CEF8}" type="doc">
      <dgm:prSet loTypeId="urn:microsoft.com/office/officeart/2005/8/layout/hProcess3" loCatId="process" qsTypeId="urn:microsoft.com/office/officeart/2005/8/quickstyle/simple1" qsCatId="simple" csTypeId="urn:microsoft.com/office/officeart/2005/8/colors/accent1_2" csCatId="accent1" phldr="1"/>
      <dgm:spPr/>
    </dgm:pt>
    <dgm:pt modelId="{BB6A05A6-57E9-497C-B90A-8A1D79A09891}">
      <dgm:prSet phldrT="[Text]"/>
      <dgm:spPr/>
      <dgm:t>
        <a:bodyPr/>
        <a:lstStyle/>
        <a:p>
          <a:r>
            <a:rPr lang="en-US" dirty="0" smtClean="0"/>
            <a:t>Start here</a:t>
          </a:r>
          <a:endParaRPr lang="en-US" dirty="0"/>
        </a:p>
      </dgm:t>
    </dgm:pt>
    <dgm:pt modelId="{D87BBC8D-09A4-4924-A73F-5C9EEB7ABE41}" type="parTrans" cxnId="{71BF2C39-B9CF-40CE-A98C-E299C77C0F78}">
      <dgm:prSet/>
      <dgm:spPr/>
      <dgm:t>
        <a:bodyPr/>
        <a:lstStyle/>
        <a:p>
          <a:endParaRPr lang="en-US"/>
        </a:p>
      </dgm:t>
    </dgm:pt>
    <dgm:pt modelId="{4691435A-AAEA-43CD-91B4-2020B8F783A0}" type="sibTrans" cxnId="{71BF2C39-B9CF-40CE-A98C-E299C77C0F78}">
      <dgm:prSet/>
      <dgm:spPr/>
      <dgm:t>
        <a:bodyPr/>
        <a:lstStyle/>
        <a:p>
          <a:endParaRPr lang="en-US"/>
        </a:p>
      </dgm:t>
    </dgm:pt>
    <dgm:pt modelId="{A9C2505D-ECDD-4CDF-A968-6ABEE68E90D8}" type="pres">
      <dgm:prSet presAssocID="{658BAA6E-E5DC-4A69-AA69-ED4158F5CEF8}" presName="Name0" presStyleCnt="0">
        <dgm:presLayoutVars>
          <dgm:dir/>
          <dgm:animLvl val="lvl"/>
          <dgm:resizeHandles val="exact"/>
        </dgm:presLayoutVars>
      </dgm:prSet>
      <dgm:spPr/>
    </dgm:pt>
    <dgm:pt modelId="{22B7C2BD-15BE-47D9-A5F3-E13BD898F3B3}" type="pres">
      <dgm:prSet presAssocID="{658BAA6E-E5DC-4A69-AA69-ED4158F5CEF8}" presName="dummy" presStyleCnt="0"/>
      <dgm:spPr/>
    </dgm:pt>
    <dgm:pt modelId="{58C59F00-E9ED-43EA-9119-27B662F36D6C}" type="pres">
      <dgm:prSet presAssocID="{658BAA6E-E5DC-4A69-AA69-ED4158F5CEF8}" presName="linH" presStyleCnt="0"/>
      <dgm:spPr/>
    </dgm:pt>
    <dgm:pt modelId="{A8248A61-5948-4F3D-884B-E5B0C5A219AA}" type="pres">
      <dgm:prSet presAssocID="{658BAA6E-E5DC-4A69-AA69-ED4158F5CEF8}" presName="padding1" presStyleCnt="0"/>
      <dgm:spPr/>
    </dgm:pt>
    <dgm:pt modelId="{50EE5DD8-B5DE-46D7-BF9B-B73895A4E6FB}" type="pres">
      <dgm:prSet presAssocID="{BB6A05A6-57E9-497C-B90A-8A1D79A09891}" presName="linV" presStyleCnt="0"/>
      <dgm:spPr/>
    </dgm:pt>
    <dgm:pt modelId="{0905498C-32D7-478A-B84A-B931B7C8CD98}" type="pres">
      <dgm:prSet presAssocID="{BB6A05A6-57E9-497C-B90A-8A1D79A09891}" presName="spVertical1" presStyleCnt="0"/>
      <dgm:spPr/>
    </dgm:pt>
    <dgm:pt modelId="{07387173-7C95-4A81-9668-95FCA3869D42}" type="pres">
      <dgm:prSet presAssocID="{BB6A05A6-57E9-497C-B90A-8A1D79A09891}" presName="parTx" presStyleLbl="revTx" presStyleIdx="0" presStyleCnt="1" custScaleX="40070">
        <dgm:presLayoutVars>
          <dgm:chMax val="0"/>
          <dgm:chPref val="0"/>
          <dgm:bulletEnabled val="1"/>
        </dgm:presLayoutVars>
      </dgm:prSet>
      <dgm:spPr/>
      <dgm:t>
        <a:bodyPr/>
        <a:lstStyle/>
        <a:p>
          <a:endParaRPr lang="en-US"/>
        </a:p>
      </dgm:t>
    </dgm:pt>
    <dgm:pt modelId="{ED638CA2-602E-4520-A20C-905935735D35}" type="pres">
      <dgm:prSet presAssocID="{BB6A05A6-57E9-497C-B90A-8A1D79A09891}" presName="spVertical2" presStyleCnt="0"/>
      <dgm:spPr/>
    </dgm:pt>
    <dgm:pt modelId="{028723BD-8D01-45E3-8FD4-6C2AA3B084F8}" type="pres">
      <dgm:prSet presAssocID="{BB6A05A6-57E9-497C-B90A-8A1D79A09891}" presName="spVertical3" presStyleCnt="0"/>
      <dgm:spPr/>
    </dgm:pt>
    <dgm:pt modelId="{6D1BEEDB-CE53-48CA-B1B6-6E08675D89C9}" type="pres">
      <dgm:prSet presAssocID="{658BAA6E-E5DC-4A69-AA69-ED4158F5CEF8}" presName="padding2" presStyleCnt="0"/>
      <dgm:spPr/>
    </dgm:pt>
    <dgm:pt modelId="{D5F72019-55C0-4DDA-A6E6-4FFD9F235795}" type="pres">
      <dgm:prSet presAssocID="{658BAA6E-E5DC-4A69-AA69-ED4158F5CEF8}" presName="negArrow" presStyleCnt="0"/>
      <dgm:spPr/>
    </dgm:pt>
    <dgm:pt modelId="{90FA074F-3C15-473E-A626-2C87257F0E75}" type="pres">
      <dgm:prSet presAssocID="{658BAA6E-E5DC-4A69-AA69-ED4158F5CEF8}" presName="backgroundArrow" presStyleLbl="node1" presStyleIdx="0" presStyleCnt="1" custLinFactNeighborY="863"/>
      <dgm:spPr/>
    </dgm:pt>
  </dgm:ptLst>
  <dgm:cxnLst>
    <dgm:cxn modelId="{2980730C-21F8-4EBD-BA01-8F6E6F4B7FF7}" type="presOf" srcId="{658BAA6E-E5DC-4A69-AA69-ED4158F5CEF8}" destId="{A9C2505D-ECDD-4CDF-A968-6ABEE68E90D8}" srcOrd="0" destOrd="0" presId="urn:microsoft.com/office/officeart/2005/8/layout/hProcess3"/>
    <dgm:cxn modelId="{71BF2C39-B9CF-40CE-A98C-E299C77C0F78}" srcId="{658BAA6E-E5DC-4A69-AA69-ED4158F5CEF8}" destId="{BB6A05A6-57E9-497C-B90A-8A1D79A09891}" srcOrd="0" destOrd="0" parTransId="{D87BBC8D-09A4-4924-A73F-5C9EEB7ABE41}" sibTransId="{4691435A-AAEA-43CD-91B4-2020B8F783A0}"/>
    <dgm:cxn modelId="{AB64CC1D-075C-4EF9-9CAE-CF974C567361}" type="presOf" srcId="{BB6A05A6-57E9-497C-B90A-8A1D79A09891}" destId="{07387173-7C95-4A81-9668-95FCA3869D42}" srcOrd="0" destOrd="0" presId="urn:microsoft.com/office/officeart/2005/8/layout/hProcess3"/>
    <dgm:cxn modelId="{17829A30-7A5F-4030-A925-BE9371038886}" type="presParOf" srcId="{A9C2505D-ECDD-4CDF-A968-6ABEE68E90D8}" destId="{22B7C2BD-15BE-47D9-A5F3-E13BD898F3B3}" srcOrd="0" destOrd="0" presId="urn:microsoft.com/office/officeart/2005/8/layout/hProcess3"/>
    <dgm:cxn modelId="{42BE12FB-411B-4C56-96B3-4E86F22A8652}" type="presParOf" srcId="{A9C2505D-ECDD-4CDF-A968-6ABEE68E90D8}" destId="{58C59F00-E9ED-43EA-9119-27B662F36D6C}" srcOrd="1" destOrd="0" presId="urn:microsoft.com/office/officeart/2005/8/layout/hProcess3"/>
    <dgm:cxn modelId="{FB5A2BDB-5F0A-45D4-87AF-942C895E065A}" type="presParOf" srcId="{58C59F00-E9ED-43EA-9119-27B662F36D6C}" destId="{A8248A61-5948-4F3D-884B-E5B0C5A219AA}" srcOrd="0" destOrd="0" presId="urn:microsoft.com/office/officeart/2005/8/layout/hProcess3"/>
    <dgm:cxn modelId="{F2123F27-DF65-4CF2-A6AC-2C451C58ACAD}" type="presParOf" srcId="{58C59F00-E9ED-43EA-9119-27B662F36D6C}" destId="{50EE5DD8-B5DE-46D7-BF9B-B73895A4E6FB}" srcOrd="1" destOrd="0" presId="urn:microsoft.com/office/officeart/2005/8/layout/hProcess3"/>
    <dgm:cxn modelId="{C66906FB-821C-4D03-A6E5-FE79A9B4BD86}" type="presParOf" srcId="{50EE5DD8-B5DE-46D7-BF9B-B73895A4E6FB}" destId="{0905498C-32D7-478A-B84A-B931B7C8CD98}" srcOrd="0" destOrd="0" presId="urn:microsoft.com/office/officeart/2005/8/layout/hProcess3"/>
    <dgm:cxn modelId="{623E8392-B94E-4B9B-A04D-DB2F06D63772}" type="presParOf" srcId="{50EE5DD8-B5DE-46D7-BF9B-B73895A4E6FB}" destId="{07387173-7C95-4A81-9668-95FCA3869D42}" srcOrd="1" destOrd="0" presId="urn:microsoft.com/office/officeart/2005/8/layout/hProcess3"/>
    <dgm:cxn modelId="{0C87CC99-34F6-4CD4-8184-03E279FA353F}" type="presParOf" srcId="{50EE5DD8-B5DE-46D7-BF9B-B73895A4E6FB}" destId="{ED638CA2-602E-4520-A20C-905935735D35}" srcOrd="2" destOrd="0" presId="urn:microsoft.com/office/officeart/2005/8/layout/hProcess3"/>
    <dgm:cxn modelId="{A860FF1A-B69B-4846-8C6A-90C92AFA427F}" type="presParOf" srcId="{50EE5DD8-B5DE-46D7-BF9B-B73895A4E6FB}" destId="{028723BD-8D01-45E3-8FD4-6C2AA3B084F8}" srcOrd="3" destOrd="0" presId="urn:microsoft.com/office/officeart/2005/8/layout/hProcess3"/>
    <dgm:cxn modelId="{5ADF2AB4-F3C9-45E5-99C1-430384EC542E}" type="presParOf" srcId="{58C59F00-E9ED-43EA-9119-27B662F36D6C}" destId="{6D1BEEDB-CE53-48CA-B1B6-6E08675D89C9}" srcOrd="2" destOrd="0" presId="urn:microsoft.com/office/officeart/2005/8/layout/hProcess3"/>
    <dgm:cxn modelId="{901BD90E-57F2-4BBC-851D-CAF5D2AD387B}" type="presParOf" srcId="{58C59F00-E9ED-43EA-9119-27B662F36D6C}" destId="{D5F72019-55C0-4DDA-A6E6-4FFD9F235795}" srcOrd="3" destOrd="0" presId="urn:microsoft.com/office/officeart/2005/8/layout/hProcess3"/>
    <dgm:cxn modelId="{99DA7A38-214B-4DBB-B4EF-4322491C0FEE}" type="presParOf" srcId="{58C59F00-E9ED-43EA-9119-27B662F36D6C}" destId="{90FA074F-3C15-473E-A626-2C87257F0E75}"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8578DD-805C-4C85-B594-32477A9086C1}"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3D113BB8-64F8-43B4-A6E8-EFE7E6F340BA}">
      <dgm:prSet phldrT="[Text]"/>
      <dgm:spPr/>
      <dgm:t>
        <a:bodyPr/>
        <a:lstStyle/>
        <a:p>
          <a:endParaRPr lang="en-US" dirty="0"/>
        </a:p>
      </dgm:t>
    </dgm:pt>
    <dgm:pt modelId="{9B1BD52C-7F0F-4191-B60D-536009ED129C}" type="parTrans" cxnId="{103FDCFB-7540-4F86-8960-3D31B32D7A33}">
      <dgm:prSet/>
      <dgm:spPr/>
      <dgm:t>
        <a:bodyPr/>
        <a:lstStyle/>
        <a:p>
          <a:endParaRPr lang="en-US"/>
        </a:p>
      </dgm:t>
    </dgm:pt>
    <dgm:pt modelId="{CA628A1A-CA09-4A17-80C7-3FE0D0CCB5E5}" type="sibTrans" cxnId="{103FDCFB-7540-4F86-8960-3D31B32D7A33}">
      <dgm:prSet/>
      <dgm:spPr/>
      <dgm:t>
        <a:bodyPr/>
        <a:lstStyle/>
        <a:p>
          <a:endParaRPr lang="en-US"/>
        </a:p>
      </dgm:t>
    </dgm:pt>
    <dgm:pt modelId="{88C44E3C-7B80-4D40-9428-7A63B9151E6E}">
      <dgm:prSet phldrT="[Text]"/>
      <dgm:spPr/>
      <dgm:t>
        <a:bodyPr/>
        <a:lstStyle/>
        <a:p>
          <a:endParaRPr lang="en-US" dirty="0"/>
        </a:p>
      </dgm:t>
    </dgm:pt>
    <dgm:pt modelId="{CC91275F-CA98-423B-8890-51909D3AA038}" type="parTrans" cxnId="{7AEC663C-7A5F-417A-B9BE-C15426EB13B5}">
      <dgm:prSet/>
      <dgm:spPr/>
      <dgm:t>
        <a:bodyPr/>
        <a:lstStyle/>
        <a:p>
          <a:endParaRPr lang="en-US"/>
        </a:p>
      </dgm:t>
    </dgm:pt>
    <dgm:pt modelId="{B1D1E47B-DC13-446F-B085-6E4E384CBE9A}" type="sibTrans" cxnId="{7AEC663C-7A5F-417A-B9BE-C15426EB13B5}">
      <dgm:prSet/>
      <dgm:spPr/>
      <dgm:t>
        <a:bodyPr/>
        <a:lstStyle/>
        <a:p>
          <a:endParaRPr lang="en-US"/>
        </a:p>
      </dgm:t>
    </dgm:pt>
    <dgm:pt modelId="{DE137476-1208-4151-A532-5B765BB8DA63}">
      <dgm:prSet phldrT="[Text]"/>
      <dgm:spPr/>
      <dgm:t>
        <a:bodyPr/>
        <a:lstStyle/>
        <a:p>
          <a:endParaRPr lang="en-US" dirty="0"/>
        </a:p>
      </dgm:t>
    </dgm:pt>
    <dgm:pt modelId="{171A6A9C-8547-4450-A8E0-32118521A13C}" type="parTrans" cxnId="{B86EE1E4-E3D8-4C22-ABB7-FE2306D7418B}">
      <dgm:prSet/>
      <dgm:spPr/>
      <dgm:t>
        <a:bodyPr/>
        <a:lstStyle/>
        <a:p>
          <a:endParaRPr lang="en-US"/>
        </a:p>
      </dgm:t>
    </dgm:pt>
    <dgm:pt modelId="{53567033-9487-434D-90A4-BA42F6F36864}" type="sibTrans" cxnId="{B86EE1E4-E3D8-4C22-ABB7-FE2306D7418B}">
      <dgm:prSet/>
      <dgm:spPr/>
      <dgm:t>
        <a:bodyPr/>
        <a:lstStyle/>
        <a:p>
          <a:endParaRPr lang="en-US" sz="4800"/>
        </a:p>
      </dgm:t>
    </dgm:pt>
    <dgm:pt modelId="{83E92484-20F6-4D28-B7EA-407A95CED245}">
      <dgm:prSet phldrT="[Text]"/>
      <dgm:spPr/>
      <dgm:t>
        <a:bodyPr/>
        <a:lstStyle/>
        <a:p>
          <a:endParaRPr lang="en-US" dirty="0"/>
        </a:p>
      </dgm:t>
    </dgm:pt>
    <dgm:pt modelId="{462CA8CE-82A2-44EB-8155-3465BAE221D9}" type="parTrans" cxnId="{64F392B3-3D11-45B5-A7E3-E3857EE9F5C6}">
      <dgm:prSet/>
      <dgm:spPr/>
      <dgm:t>
        <a:bodyPr/>
        <a:lstStyle/>
        <a:p>
          <a:endParaRPr lang="en-US"/>
        </a:p>
      </dgm:t>
    </dgm:pt>
    <dgm:pt modelId="{02AD5E89-8982-4C25-9F08-52605F09F7A2}" type="sibTrans" cxnId="{64F392B3-3D11-45B5-A7E3-E3857EE9F5C6}">
      <dgm:prSet/>
      <dgm:spPr/>
      <dgm:t>
        <a:bodyPr/>
        <a:lstStyle/>
        <a:p>
          <a:endParaRPr lang="en-US"/>
        </a:p>
      </dgm:t>
    </dgm:pt>
    <dgm:pt modelId="{02F26841-6178-40F3-93CA-24318AAB8D2F}" type="pres">
      <dgm:prSet presAssocID="{848578DD-805C-4C85-B594-32477A9086C1}" presName="Name0" presStyleCnt="0">
        <dgm:presLayoutVars>
          <dgm:chMax val="7"/>
          <dgm:chPref val="5"/>
        </dgm:presLayoutVars>
      </dgm:prSet>
      <dgm:spPr/>
      <dgm:t>
        <a:bodyPr/>
        <a:lstStyle/>
        <a:p>
          <a:endParaRPr lang="en-US"/>
        </a:p>
      </dgm:t>
    </dgm:pt>
    <dgm:pt modelId="{3B188279-ABE4-4BA9-8A9F-4EEBB25B75A9}" type="pres">
      <dgm:prSet presAssocID="{848578DD-805C-4C85-B594-32477A9086C1}" presName="arrowNode" presStyleLbl="node1" presStyleIdx="0" presStyleCnt="1" custLinFactNeighborX="-1333" custLinFactNeighborY="-1333"/>
      <dgm:spPr/>
    </dgm:pt>
    <dgm:pt modelId="{3D9F4ED1-3884-40C0-AF73-428501B97476}" type="pres">
      <dgm:prSet presAssocID="{3D113BB8-64F8-43B4-A6E8-EFE7E6F340BA}" presName="txNode1" presStyleLbl="revTx" presStyleIdx="0" presStyleCnt="4">
        <dgm:presLayoutVars>
          <dgm:bulletEnabled val="1"/>
        </dgm:presLayoutVars>
      </dgm:prSet>
      <dgm:spPr/>
      <dgm:t>
        <a:bodyPr/>
        <a:lstStyle/>
        <a:p>
          <a:endParaRPr lang="en-US"/>
        </a:p>
      </dgm:t>
    </dgm:pt>
    <dgm:pt modelId="{28009074-7AC6-47E9-824C-1FCD50ECDA35}" type="pres">
      <dgm:prSet presAssocID="{88C44E3C-7B80-4D40-9428-7A63B9151E6E}" presName="txNode2" presStyleLbl="revTx" presStyleIdx="1" presStyleCnt="4">
        <dgm:presLayoutVars>
          <dgm:bulletEnabled val="1"/>
        </dgm:presLayoutVars>
      </dgm:prSet>
      <dgm:spPr/>
      <dgm:t>
        <a:bodyPr/>
        <a:lstStyle/>
        <a:p>
          <a:endParaRPr lang="en-US"/>
        </a:p>
      </dgm:t>
    </dgm:pt>
    <dgm:pt modelId="{F032BE30-7C8E-46E6-80F1-DDEB37B3C948}" type="pres">
      <dgm:prSet presAssocID="{B1D1E47B-DC13-446F-B085-6E4E384CBE9A}" presName="dotNode2" presStyleCnt="0"/>
      <dgm:spPr/>
    </dgm:pt>
    <dgm:pt modelId="{705F2A5B-E3D6-42AF-8098-E4C9EE494458}" type="pres">
      <dgm:prSet presAssocID="{B1D1E47B-DC13-446F-B085-6E4E384CBE9A}" presName="dotRepeatNode" presStyleLbl="fgShp" presStyleIdx="0" presStyleCnt="2"/>
      <dgm:spPr/>
      <dgm:t>
        <a:bodyPr/>
        <a:lstStyle/>
        <a:p>
          <a:endParaRPr lang="en-US"/>
        </a:p>
      </dgm:t>
    </dgm:pt>
    <dgm:pt modelId="{44D4D7A7-4F9B-48C6-8B28-FB517FA45EF4}" type="pres">
      <dgm:prSet presAssocID="{DE137476-1208-4151-A532-5B765BB8DA63}" presName="txNode3" presStyleLbl="revTx" presStyleIdx="2" presStyleCnt="4">
        <dgm:presLayoutVars>
          <dgm:bulletEnabled val="1"/>
        </dgm:presLayoutVars>
      </dgm:prSet>
      <dgm:spPr/>
      <dgm:t>
        <a:bodyPr/>
        <a:lstStyle/>
        <a:p>
          <a:endParaRPr lang="en-US"/>
        </a:p>
      </dgm:t>
    </dgm:pt>
    <dgm:pt modelId="{7AAA1AD9-C8CF-4C0D-B244-187BD8C28940}" type="pres">
      <dgm:prSet presAssocID="{53567033-9487-434D-90A4-BA42F6F36864}" presName="dotNode3" presStyleCnt="0"/>
      <dgm:spPr/>
    </dgm:pt>
    <dgm:pt modelId="{3506F1D2-8D4C-4558-90FA-E9BEDCC42F6A}" type="pres">
      <dgm:prSet presAssocID="{53567033-9487-434D-90A4-BA42F6F36864}" presName="dotRepeatNode" presStyleLbl="fgShp" presStyleIdx="1" presStyleCnt="2"/>
      <dgm:spPr/>
      <dgm:t>
        <a:bodyPr/>
        <a:lstStyle/>
        <a:p>
          <a:endParaRPr lang="en-US"/>
        </a:p>
      </dgm:t>
    </dgm:pt>
    <dgm:pt modelId="{F6746136-B784-4A5F-BC6C-D7EFB5262385}" type="pres">
      <dgm:prSet presAssocID="{83E92484-20F6-4D28-B7EA-407A95CED245}" presName="txNode4" presStyleLbl="revTx" presStyleIdx="3" presStyleCnt="4">
        <dgm:presLayoutVars>
          <dgm:bulletEnabled val="1"/>
        </dgm:presLayoutVars>
      </dgm:prSet>
      <dgm:spPr/>
      <dgm:t>
        <a:bodyPr/>
        <a:lstStyle/>
        <a:p>
          <a:endParaRPr lang="en-US"/>
        </a:p>
      </dgm:t>
    </dgm:pt>
  </dgm:ptLst>
  <dgm:cxnLst>
    <dgm:cxn modelId="{58C7C808-4A96-4701-931B-7A8062361FA8}" type="presOf" srcId="{B1D1E47B-DC13-446F-B085-6E4E384CBE9A}" destId="{705F2A5B-E3D6-42AF-8098-E4C9EE494458}" srcOrd="0" destOrd="0" presId="urn:microsoft.com/office/officeart/2009/3/layout/DescendingProcess"/>
    <dgm:cxn modelId="{1770D4FA-914D-4948-A489-23A0944EA341}" type="presOf" srcId="{848578DD-805C-4C85-B594-32477A9086C1}" destId="{02F26841-6178-40F3-93CA-24318AAB8D2F}" srcOrd="0" destOrd="0" presId="urn:microsoft.com/office/officeart/2009/3/layout/DescendingProcess"/>
    <dgm:cxn modelId="{CBAFCE0C-B03D-4A05-9CF7-309D31C5D843}" type="presOf" srcId="{DE137476-1208-4151-A532-5B765BB8DA63}" destId="{44D4D7A7-4F9B-48C6-8B28-FB517FA45EF4}" srcOrd="0" destOrd="0" presId="urn:microsoft.com/office/officeart/2009/3/layout/DescendingProcess"/>
    <dgm:cxn modelId="{BA456ABA-9C1C-4515-87C3-85A1764118CE}" type="presOf" srcId="{53567033-9487-434D-90A4-BA42F6F36864}" destId="{3506F1D2-8D4C-4558-90FA-E9BEDCC42F6A}" srcOrd="0" destOrd="0" presId="urn:microsoft.com/office/officeart/2009/3/layout/DescendingProcess"/>
    <dgm:cxn modelId="{64F392B3-3D11-45B5-A7E3-E3857EE9F5C6}" srcId="{848578DD-805C-4C85-B594-32477A9086C1}" destId="{83E92484-20F6-4D28-B7EA-407A95CED245}" srcOrd="3" destOrd="0" parTransId="{462CA8CE-82A2-44EB-8155-3465BAE221D9}" sibTransId="{02AD5E89-8982-4C25-9F08-52605F09F7A2}"/>
    <dgm:cxn modelId="{103FDCFB-7540-4F86-8960-3D31B32D7A33}" srcId="{848578DD-805C-4C85-B594-32477A9086C1}" destId="{3D113BB8-64F8-43B4-A6E8-EFE7E6F340BA}" srcOrd="0" destOrd="0" parTransId="{9B1BD52C-7F0F-4191-B60D-536009ED129C}" sibTransId="{CA628A1A-CA09-4A17-80C7-3FE0D0CCB5E5}"/>
    <dgm:cxn modelId="{E691F369-CFDA-44D1-94FD-3577D758C246}" type="presOf" srcId="{3D113BB8-64F8-43B4-A6E8-EFE7E6F340BA}" destId="{3D9F4ED1-3884-40C0-AF73-428501B97476}" srcOrd="0" destOrd="0" presId="urn:microsoft.com/office/officeart/2009/3/layout/DescendingProcess"/>
    <dgm:cxn modelId="{B86EE1E4-E3D8-4C22-ABB7-FE2306D7418B}" srcId="{848578DD-805C-4C85-B594-32477A9086C1}" destId="{DE137476-1208-4151-A532-5B765BB8DA63}" srcOrd="2" destOrd="0" parTransId="{171A6A9C-8547-4450-A8E0-32118521A13C}" sibTransId="{53567033-9487-434D-90A4-BA42F6F36864}"/>
    <dgm:cxn modelId="{6B27DDE9-7309-43CC-A5A3-78C7F9F80739}" type="presOf" srcId="{83E92484-20F6-4D28-B7EA-407A95CED245}" destId="{F6746136-B784-4A5F-BC6C-D7EFB5262385}" srcOrd="0" destOrd="0" presId="urn:microsoft.com/office/officeart/2009/3/layout/DescendingProcess"/>
    <dgm:cxn modelId="{7AEC663C-7A5F-417A-B9BE-C15426EB13B5}" srcId="{848578DD-805C-4C85-B594-32477A9086C1}" destId="{88C44E3C-7B80-4D40-9428-7A63B9151E6E}" srcOrd="1" destOrd="0" parTransId="{CC91275F-CA98-423B-8890-51909D3AA038}" sibTransId="{B1D1E47B-DC13-446F-B085-6E4E384CBE9A}"/>
    <dgm:cxn modelId="{0DE1BC32-9980-4D95-BC8C-0C36B74EE67B}" type="presOf" srcId="{88C44E3C-7B80-4D40-9428-7A63B9151E6E}" destId="{28009074-7AC6-47E9-824C-1FCD50ECDA35}" srcOrd="0" destOrd="0" presId="urn:microsoft.com/office/officeart/2009/3/layout/DescendingProcess"/>
    <dgm:cxn modelId="{D404B67F-B28D-4C06-81BC-EE08E6CD7EEC}" type="presParOf" srcId="{02F26841-6178-40F3-93CA-24318AAB8D2F}" destId="{3B188279-ABE4-4BA9-8A9F-4EEBB25B75A9}" srcOrd="0" destOrd="0" presId="urn:microsoft.com/office/officeart/2009/3/layout/DescendingProcess"/>
    <dgm:cxn modelId="{6F04F56D-8293-4738-96A9-3E22DF2E25F5}" type="presParOf" srcId="{02F26841-6178-40F3-93CA-24318AAB8D2F}" destId="{3D9F4ED1-3884-40C0-AF73-428501B97476}" srcOrd="1" destOrd="0" presId="urn:microsoft.com/office/officeart/2009/3/layout/DescendingProcess"/>
    <dgm:cxn modelId="{CCDD5951-35A5-4F8E-A29D-6B551EF9B6B7}" type="presParOf" srcId="{02F26841-6178-40F3-93CA-24318AAB8D2F}" destId="{28009074-7AC6-47E9-824C-1FCD50ECDA35}" srcOrd="2" destOrd="0" presId="urn:microsoft.com/office/officeart/2009/3/layout/DescendingProcess"/>
    <dgm:cxn modelId="{B629804C-0228-4297-A38F-88DF0388F3ED}" type="presParOf" srcId="{02F26841-6178-40F3-93CA-24318AAB8D2F}" destId="{F032BE30-7C8E-46E6-80F1-DDEB37B3C948}" srcOrd="3" destOrd="0" presId="urn:microsoft.com/office/officeart/2009/3/layout/DescendingProcess"/>
    <dgm:cxn modelId="{BB7772F6-FF8F-4543-9293-00E6EC110F31}" type="presParOf" srcId="{F032BE30-7C8E-46E6-80F1-DDEB37B3C948}" destId="{705F2A5B-E3D6-42AF-8098-E4C9EE494458}" srcOrd="0" destOrd="0" presId="urn:microsoft.com/office/officeart/2009/3/layout/DescendingProcess"/>
    <dgm:cxn modelId="{68B3EAD0-8937-48B3-83E9-127CA2683448}" type="presParOf" srcId="{02F26841-6178-40F3-93CA-24318AAB8D2F}" destId="{44D4D7A7-4F9B-48C6-8B28-FB517FA45EF4}" srcOrd="4" destOrd="0" presId="urn:microsoft.com/office/officeart/2009/3/layout/DescendingProcess"/>
    <dgm:cxn modelId="{5E1EA8BE-EDCE-4B1E-8160-407C57C15B53}" type="presParOf" srcId="{02F26841-6178-40F3-93CA-24318AAB8D2F}" destId="{7AAA1AD9-C8CF-4C0D-B244-187BD8C28940}" srcOrd="5" destOrd="0" presId="urn:microsoft.com/office/officeart/2009/3/layout/DescendingProcess"/>
    <dgm:cxn modelId="{6AECA34A-0BA6-43E7-804F-95F3F252D8AA}" type="presParOf" srcId="{7AAA1AD9-C8CF-4C0D-B244-187BD8C28940}" destId="{3506F1D2-8D4C-4558-90FA-E9BEDCC42F6A}" srcOrd="0" destOrd="0" presId="urn:microsoft.com/office/officeart/2009/3/layout/DescendingProcess"/>
    <dgm:cxn modelId="{85F0D30F-C0F7-4FDF-9B4A-6BF8AB11EC9B}" type="presParOf" srcId="{02F26841-6178-40F3-93CA-24318AAB8D2F}" destId="{F6746136-B784-4A5F-BC6C-D7EFB5262385}" srcOrd="6"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CFDF93-130D-4ED3-A86A-21A6D9614C1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9C6217EB-1F40-415C-9312-F836CF92C39C}">
      <dgm:prSet phldrT="[Text]"/>
      <dgm:spPr/>
      <dgm:t>
        <a:bodyPr/>
        <a:lstStyle/>
        <a:p>
          <a:endParaRPr lang="en-US" dirty="0"/>
        </a:p>
      </dgm:t>
    </dgm:pt>
    <dgm:pt modelId="{51C6F5C5-ABC4-48F8-A395-33E7FF3FF400}" type="parTrans" cxnId="{20F1F78C-E747-4B3C-83E9-96FFE51ED48C}">
      <dgm:prSet/>
      <dgm:spPr/>
      <dgm:t>
        <a:bodyPr/>
        <a:lstStyle/>
        <a:p>
          <a:endParaRPr lang="en-US"/>
        </a:p>
      </dgm:t>
    </dgm:pt>
    <dgm:pt modelId="{B074673A-C3F8-4B22-AC12-B57528EBE6E2}" type="sibTrans" cxnId="{20F1F78C-E747-4B3C-83E9-96FFE51ED48C}">
      <dgm:prSet/>
      <dgm:spPr/>
      <dgm:t>
        <a:bodyPr/>
        <a:lstStyle/>
        <a:p>
          <a:endParaRPr lang="en-US"/>
        </a:p>
      </dgm:t>
    </dgm:pt>
    <dgm:pt modelId="{C0BDE8EE-290C-4ABC-91F3-BA7C63837E64}">
      <dgm:prSet phldrT="[Text]"/>
      <dgm:spPr/>
      <dgm:t>
        <a:bodyPr/>
        <a:lstStyle/>
        <a:p>
          <a:endParaRPr lang="en-US" dirty="0"/>
        </a:p>
      </dgm:t>
    </dgm:pt>
    <dgm:pt modelId="{C656A35D-42D6-4BE9-B51F-A0476B9DB3F8}" type="parTrans" cxnId="{FB91EED4-2F3E-44CC-94E7-FFAEDDBF1672}">
      <dgm:prSet/>
      <dgm:spPr/>
      <dgm:t>
        <a:bodyPr/>
        <a:lstStyle/>
        <a:p>
          <a:endParaRPr lang="en-US"/>
        </a:p>
      </dgm:t>
    </dgm:pt>
    <dgm:pt modelId="{B6D413F6-0F1B-4D46-8759-F80F373E68C9}" type="sibTrans" cxnId="{FB91EED4-2F3E-44CC-94E7-FFAEDDBF1672}">
      <dgm:prSet/>
      <dgm:spPr/>
      <dgm:t>
        <a:bodyPr/>
        <a:lstStyle/>
        <a:p>
          <a:endParaRPr lang="en-US"/>
        </a:p>
      </dgm:t>
    </dgm:pt>
    <dgm:pt modelId="{CFE934F9-AB10-479B-99BD-A0D93B531FC5}">
      <dgm:prSet phldrT="[Text]"/>
      <dgm:spPr/>
      <dgm:t>
        <a:bodyPr/>
        <a:lstStyle/>
        <a:p>
          <a:endParaRPr lang="en-US" dirty="0"/>
        </a:p>
      </dgm:t>
    </dgm:pt>
    <dgm:pt modelId="{BCC3A470-CDEE-4077-A39E-B2F0D0024A9A}" type="parTrans" cxnId="{C32E7D15-09E9-4783-AD63-FC4357DB0624}">
      <dgm:prSet/>
      <dgm:spPr/>
      <dgm:t>
        <a:bodyPr/>
        <a:lstStyle/>
        <a:p>
          <a:endParaRPr lang="en-US"/>
        </a:p>
      </dgm:t>
    </dgm:pt>
    <dgm:pt modelId="{CA9C5E92-D103-4EC6-B10F-BF80575BA1C6}" type="sibTrans" cxnId="{C32E7D15-09E9-4783-AD63-FC4357DB0624}">
      <dgm:prSet/>
      <dgm:spPr/>
      <dgm:t>
        <a:bodyPr/>
        <a:lstStyle/>
        <a:p>
          <a:endParaRPr lang="en-US"/>
        </a:p>
      </dgm:t>
    </dgm:pt>
    <dgm:pt modelId="{E999171B-7245-46F3-90A4-C59EDCDF9B24}">
      <dgm:prSet phldrT="[Text]"/>
      <dgm:spPr/>
      <dgm:t>
        <a:bodyPr/>
        <a:lstStyle/>
        <a:p>
          <a:endParaRPr lang="en-US" dirty="0"/>
        </a:p>
      </dgm:t>
    </dgm:pt>
    <dgm:pt modelId="{C0387BC2-EE2C-4947-8C8E-89E18CC625D6}" type="parTrans" cxnId="{E69953E6-027B-46A8-8CC9-03DE5A237515}">
      <dgm:prSet/>
      <dgm:spPr/>
      <dgm:t>
        <a:bodyPr/>
        <a:lstStyle/>
        <a:p>
          <a:endParaRPr lang="en-US"/>
        </a:p>
      </dgm:t>
    </dgm:pt>
    <dgm:pt modelId="{20169DEB-2FE1-4F79-8C18-8FA45CBDD3B2}" type="sibTrans" cxnId="{E69953E6-027B-46A8-8CC9-03DE5A237515}">
      <dgm:prSet/>
      <dgm:spPr/>
      <dgm:t>
        <a:bodyPr/>
        <a:lstStyle/>
        <a:p>
          <a:endParaRPr lang="en-US"/>
        </a:p>
      </dgm:t>
    </dgm:pt>
    <dgm:pt modelId="{8CC2294B-7991-400A-8772-DAAB6212A864}">
      <dgm:prSet phldrT="[Text]"/>
      <dgm:spPr/>
      <dgm:t>
        <a:bodyPr/>
        <a:lstStyle/>
        <a:p>
          <a:endParaRPr lang="en-US" dirty="0"/>
        </a:p>
      </dgm:t>
    </dgm:pt>
    <dgm:pt modelId="{4C4D2187-A38A-4142-9E20-4C62BE3CE82E}" type="parTrans" cxnId="{14302B54-9D66-43A0-B1DB-930F3176160A}">
      <dgm:prSet/>
      <dgm:spPr/>
      <dgm:t>
        <a:bodyPr/>
        <a:lstStyle/>
        <a:p>
          <a:endParaRPr lang="en-US"/>
        </a:p>
      </dgm:t>
    </dgm:pt>
    <dgm:pt modelId="{3191FA1A-4CCF-477C-ADFA-B637786DC13E}" type="sibTrans" cxnId="{14302B54-9D66-43A0-B1DB-930F3176160A}">
      <dgm:prSet/>
      <dgm:spPr/>
      <dgm:t>
        <a:bodyPr/>
        <a:lstStyle/>
        <a:p>
          <a:endParaRPr lang="en-US"/>
        </a:p>
      </dgm:t>
    </dgm:pt>
    <dgm:pt modelId="{5B887771-E5F5-4478-948A-6A70521A7F07}" type="pres">
      <dgm:prSet presAssocID="{1ECFDF93-130D-4ED3-A86A-21A6D9614C16}" presName="Name0" presStyleCnt="0">
        <dgm:presLayoutVars>
          <dgm:chMax val="7"/>
          <dgm:chPref val="5"/>
        </dgm:presLayoutVars>
      </dgm:prSet>
      <dgm:spPr/>
      <dgm:t>
        <a:bodyPr/>
        <a:lstStyle/>
        <a:p>
          <a:endParaRPr lang="en-US"/>
        </a:p>
      </dgm:t>
    </dgm:pt>
    <dgm:pt modelId="{F31536AD-DB8A-4A59-A5F3-A4A4A2EB89B7}" type="pres">
      <dgm:prSet presAssocID="{1ECFDF93-130D-4ED3-A86A-21A6D9614C16}" presName="arrowNode" presStyleLbl="node1" presStyleIdx="0" presStyleCnt="1" custAng="330253" custScaleX="151338" custLinFactNeighborX="-15867" custLinFactNeighborY="-14511"/>
      <dgm:spPr/>
      <dgm:t>
        <a:bodyPr/>
        <a:lstStyle/>
        <a:p>
          <a:endParaRPr lang="en-US"/>
        </a:p>
      </dgm:t>
    </dgm:pt>
    <dgm:pt modelId="{206EDD85-B046-4022-8032-88388E2ADF40}" type="pres">
      <dgm:prSet presAssocID="{9C6217EB-1F40-415C-9312-F836CF92C39C}" presName="txNode1" presStyleLbl="revTx" presStyleIdx="0" presStyleCnt="5">
        <dgm:presLayoutVars>
          <dgm:bulletEnabled val="1"/>
        </dgm:presLayoutVars>
      </dgm:prSet>
      <dgm:spPr/>
      <dgm:t>
        <a:bodyPr/>
        <a:lstStyle/>
        <a:p>
          <a:endParaRPr lang="en-US"/>
        </a:p>
      </dgm:t>
    </dgm:pt>
    <dgm:pt modelId="{83E55B14-3C62-411B-BAC5-CCEE8E8FD48B}" type="pres">
      <dgm:prSet presAssocID="{C0BDE8EE-290C-4ABC-91F3-BA7C63837E64}" presName="txNode2" presStyleLbl="revTx" presStyleIdx="1" presStyleCnt="5">
        <dgm:presLayoutVars>
          <dgm:bulletEnabled val="1"/>
        </dgm:presLayoutVars>
      </dgm:prSet>
      <dgm:spPr/>
      <dgm:t>
        <a:bodyPr/>
        <a:lstStyle/>
        <a:p>
          <a:endParaRPr lang="en-US"/>
        </a:p>
      </dgm:t>
    </dgm:pt>
    <dgm:pt modelId="{443C0D21-003C-4E3D-B263-F65795EB4446}" type="pres">
      <dgm:prSet presAssocID="{B6D413F6-0F1B-4D46-8759-F80F373E68C9}" presName="dotNode2" presStyleCnt="0"/>
      <dgm:spPr/>
    </dgm:pt>
    <dgm:pt modelId="{AC59AD27-7E0C-4ECA-878B-6B9A261455BF}" type="pres">
      <dgm:prSet presAssocID="{B6D413F6-0F1B-4D46-8759-F80F373E68C9}" presName="dotRepeatNode" presStyleLbl="fgShp" presStyleIdx="0" presStyleCnt="3"/>
      <dgm:spPr/>
      <dgm:t>
        <a:bodyPr/>
        <a:lstStyle/>
        <a:p>
          <a:endParaRPr lang="en-US"/>
        </a:p>
      </dgm:t>
    </dgm:pt>
    <dgm:pt modelId="{38CF3940-5C35-4987-B7DF-3C4BBAD8B41E}" type="pres">
      <dgm:prSet presAssocID="{CFE934F9-AB10-479B-99BD-A0D93B531FC5}" presName="txNode3" presStyleLbl="revTx" presStyleIdx="2" presStyleCnt="5">
        <dgm:presLayoutVars>
          <dgm:bulletEnabled val="1"/>
        </dgm:presLayoutVars>
      </dgm:prSet>
      <dgm:spPr/>
      <dgm:t>
        <a:bodyPr/>
        <a:lstStyle/>
        <a:p>
          <a:endParaRPr lang="en-US"/>
        </a:p>
      </dgm:t>
    </dgm:pt>
    <dgm:pt modelId="{2BB46BCF-8094-4CE9-BAB1-EFBD7A10B681}" type="pres">
      <dgm:prSet presAssocID="{CA9C5E92-D103-4EC6-B10F-BF80575BA1C6}" presName="dotNode3" presStyleCnt="0"/>
      <dgm:spPr/>
    </dgm:pt>
    <dgm:pt modelId="{C3E6661E-5ACE-484F-B553-0154B35B96BE}" type="pres">
      <dgm:prSet presAssocID="{CA9C5E92-D103-4EC6-B10F-BF80575BA1C6}" presName="dotRepeatNode" presStyleLbl="fgShp" presStyleIdx="1" presStyleCnt="3"/>
      <dgm:spPr/>
      <dgm:t>
        <a:bodyPr/>
        <a:lstStyle/>
        <a:p>
          <a:endParaRPr lang="en-US"/>
        </a:p>
      </dgm:t>
    </dgm:pt>
    <dgm:pt modelId="{F447E810-1C7E-4678-8116-EBFEB6C43F82}" type="pres">
      <dgm:prSet presAssocID="{E999171B-7245-46F3-90A4-C59EDCDF9B24}" presName="txNode4" presStyleLbl="revTx" presStyleIdx="3" presStyleCnt="5">
        <dgm:presLayoutVars>
          <dgm:bulletEnabled val="1"/>
        </dgm:presLayoutVars>
      </dgm:prSet>
      <dgm:spPr/>
      <dgm:t>
        <a:bodyPr/>
        <a:lstStyle/>
        <a:p>
          <a:endParaRPr lang="en-US"/>
        </a:p>
      </dgm:t>
    </dgm:pt>
    <dgm:pt modelId="{FAEABF0D-C4F0-431C-AB8D-F1F98F9CEDBB}" type="pres">
      <dgm:prSet presAssocID="{20169DEB-2FE1-4F79-8C18-8FA45CBDD3B2}" presName="dotNode4" presStyleCnt="0"/>
      <dgm:spPr/>
    </dgm:pt>
    <dgm:pt modelId="{835838DA-AD46-46A4-9B35-F04CC386B437}" type="pres">
      <dgm:prSet presAssocID="{20169DEB-2FE1-4F79-8C18-8FA45CBDD3B2}" presName="dotRepeatNode" presStyleLbl="fgShp" presStyleIdx="2" presStyleCnt="3"/>
      <dgm:spPr/>
      <dgm:t>
        <a:bodyPr/>
        <a:lstStyle/>
        <a:p>
          <a:endParaRPr lang="en-US"/>
        </a:p>
      </dgm:t>
    </dgm:pt>
    <dgm:pt modelId="{E4D5F7FF-729B-4A26-8EA9-34199AD5E7CA}" type="pres">
      <dgm:prSet presAssocID="{8CC2294B-7991-400A-8772-DAAB6212A864}" presName="txNode5" presStyleLbl="revTx" presStyleIdx="4" presStyleCnt="5">
        <dgm:presLayoutVars>
          <dgm:bulletEnabled val="1"/>
        </dgm:presLayoutVars>
      </dgm:prSet>
      <dgm:spPr/>
      <dgm:t>
        <a:bodyPr/>
        <a:lstStyle/>
        <a:p>
          <a:endParaRPr lang="en-US"/>
        </a:p>
      </dgm:t>
    </dgm:pt>
  </dgm:ptLst>
  <dgm:cxnLst>
    <dgm:cxn modelId="{05A92528-B703-440F-B191-4EA7043B2E35}" type="presOf" srcId="{8CC2294B-7991-400A-8772-DAAB6212A864}" destId="{E4D5F7FF-729B-4A26-8EA9-34199AD5E7CA}" srcOrd="0" destOrd="0" presId="urn:microsoft.com/office/officeart/2009/3/layout/DescendingProcess"/>
    <dgm:cxn modelId="{BC47D93F-7E0E-4D2F-B496-08E00038002D}" type="presOf" srcId="{C0BDE8EE-290C-4ABC-91F3-BA7C63837E64}" destId="{83E55B14-3C62-411B-BAC5-CCEE8E8FD48B}" srcOrd="0" destOrd="0" presId="urn:microsoft.com/office/officeart/2009/3/layout/DescendingProcess"/>
    <dgm:cxn modelId="{20F1F78C-E747-4B3C-83E9-96FFE51ED48C}" srcId="{1ECFDF93-130D-4ED3-A86A-21A6D9614C16}" destId="{9C6217EB-1F40-415C-9312-F836CF92C39C}" srcOrd="0" destOrd="0" parTransId="{51C6F5C5-ABC4-48F8-A395-33E7FF3FF400}" sibTransId="{B074673A-C3F8-4B22-AC12-B57528EBE6E2}"/>
    <dgm:cxn modelId="{9B1F818D-F694-48ED-ACA6-AC79091610C5}" type="presOf" srcId="{CFE934F9-AB10-479B-99BD-A0D93B531FC5}" destId="{38CF3940-5C35-4987-B7DF-3C4BBAD8B41E}" srcOrd="0" destOrd="0" presId="urn:microsoft.com/office/officeart/2009/3/layout/DescendingProcess"/>
    <dgm:cxn modelId="{B5E120A6-841A-4D4C-8F2E-F19EE20A76F3}" type="presOf" srcId="{9C6217EB-1F40-415C-9312-F836CF92C39C}" destId="{206EDD85-B046-4022-8032-88388E2ADF40}" srcOrd="0" destOrd="0" presId="urn:microsoft.com/office/officeart/2009/3/layout/DescendingProcess"/>
    <dgm:cxn modelId="{360F1307-3F06-4AB0-A944-667F3C41B0B9}" type="presOf" srcId="{CA9C5E92-D103-4EC6-B10F-BF80575BA1C6}" destId="{C3E6661E-5ACE-484F-B553-0154B35B96BE}" srcOrd="0" destOrd="0" presId="urn:microsoft.com/office/officeart/2009/3/layout/DescendingProcess"/>
    <dgm:cxn modelId="{FB91EED4-2F3E-44CC-94E7-FFAEDDBF1672}" srcId="{1ECFDF93-130D-4ED3-A86A-21A6D9614C16}" destId="{C0BDE8EE-290C-4ABC-91F3-BA7C63837E64}" srcOrd="1" destOrd="0" parTransId="{C656A35D-42D6-4BE9-B51F-A0476B9DB3F8}" sibTransId="{B6D413F6-0F1B-4D46-8759-F80F373E68C9}"/>
    <dgm:cxn modelId="{C32E7D15-09E9-4783-AD63-FC4357DB0624}" srcId="{1ECFDF93-130D-4ED3-A86A-21A6D9614C16}" destId="{CFE934F9-AB10-479B-99BD-A0D93B531FC5}" srcOrd="2" destOrd="0" parTransId="{BCC3A470-CDEE-4077-A39E-B2F0D0024A9A}" sibTransId="{CA9C5E92-D103-4EC6-B10F-BF80575BA1C6}"/>
    <dgm:cxn modelId="{14302B54-9D66-43A0-B1DB-930F3176160A}" srcId="{1ECFDF93-130D-4ED3-A86A-21A6D9614C16}" destId="{8CC2294B-7991-400A-8772-DAAB6212A864}" srcOrd="4" destOrd="0" parTransId="{4C4D2187-A38A-4142-9E20-4C62BE3CE82E}" sibTransId="{3191FA1A-4CCF-477C-ADFA-B637786DC13E}"/>
    <dgm:cxn modelId="{17B2EE41-EE2A-46B1-A0CC-57D26B003796}" type="presOf" srcId="{1ECFDF93-130D-4ED3-A86A-21A6D9614C16}" destId="{5B887771-E5F5-4478-948A-6A70521A7F07}" srcOrd="0" destOrd="0" presId="urn:microsoft.com/office/officeart/2009/3/layout/DescendingProcess"/>
    <dgm:cxn modelId="{6945FB43-B30D-4DA4-9E98-B9988A7BF855}" type="presOf" srcId="{B6D413F6-0F1B-4D46-8759-F80F373E68C9}" destId="{AC59AD27-7E0C-4ECA-878B-6B9A261455BF}" srcOrd="0" destOrd="0" presId="urn:microsoft.com/office/officeart/2009/3/layout/DescendingProcess"/>
    <dgm:cxn modelId="{E69953E6-027B-46A8-8CC9-03DE5A237515}" srcId="{1ECFDF93-130D-4ED3-A86A-21A6D9614C16}" destId="{E999171B-7245-46F3-90A4-C59EDCDF9B24}" srcOrd="3" destOrd="0" parTransId="{C0387BC2-EE2C-4947-8C8E-89E18CC625D6}" sibTransId="{20169DEB-2FE1-4F79-8C18-8FA45CBDD3B2}"/>
    <dgm:cxn modelId="{BDDD6103-7AF0-41BE-A6DF-3698B819F732}" type="presOf" srcId="{E999171B-7245-46F3-90A4-C59EDCDF9B24}" destId="{F447E810-1C7E-4678-8116-EBFEB6C43F82}" srcOrd="0" destOrd="0" presId="urn:microsoft.com/office/officeart/2009/3/layout/DescendingProcess"/>
    <dgm:cxn modelId="{EA6285C5-701A-46C3-A456-B87420384A0C}" type="presOf" srcId="{20169DEB-2FE1-4F79-8C18-8FA45CBDD3B2}" destId="{835838DA-AD46-46A4-9B35-F04CC386B437}" srcOrd="0" destOrd="0" presId="urn:microsoft.com/office/officeart/2009/3/layout/DescendingProcess"/>
    <dgm:cxn modelId="{2C01C6AC-B5B1-43F7-BAAF-61EE143E4A72}" type="presParOf" srcId="{5B887771-E5F5-4478-948A-6A70521A7F07}" destId="{F31536AD-DB8A-4A59-A5F3-A4A4A2EB89B7}" srcOrd="0" destOrd="0" presId="urn:microsoft.com/office/officeart/2009/3/layout/DescendingProcess"/>
    <dgm:cxn modelId="{988E5D5C-4178-41FF-B710-BCF00139B803}" type="presParOf" srcId="{5B887771-E5F5-4478-948A-6A70521A7F07}" destId="{206EDD85-B046-4022-8032-88388E2ADF40}" srcOrd="1" destOrd="0" presId="urn:microsoft.com/office/officeart/2009/3/layout/DescendingProcess"/>
    <dgm:cxn modelId="{51F2D830-4FEB-43ED-91C5-5E3E510384BB}" type="presParOf" srcId="{5B887771-E5F5-4478-948A-6A70521A7F07}" destId="{83E55B14-3C62-411B-BAC5-CCEE8E8FD48B}" srcOrd="2" destOrd="0" presId="urn:microsoft.com/office/officeart/2009/3/layout/DescendingProcess"/>
    <dgm:cxn modelId="{8815F65B-945A-4CBC-A959-B3E0F84C453B}" type="presParOf" srcId="{5B887771-E5F5-4478-948A-6A70521A7F07}" destId="{443C0D21-003C-4E3D-B263-F65795EB4446}" srcOrd="3" destOrd="0" presId="urn:microsoft.com/office/officeart/2009/3/layout/DescendingProcess"/>
    <dgm:cxn modelId="{D5B38109-BF11-4A74-A5C5-7D415C3FEBD1}" type="presParOf" srcId="{443C0D21-003C-4E3D-B263-F65795EB4446}" destId="{AC59AD27-7E0C-4ECA-878B-6B9A261455BF}" srcOrd="0" destOrd="0" presId="urn:microsoft.com/office/officeart/2009/3/layout/DescendingProcess"/>
    <dgm:cxn modelId="{DD52FE3E-01FD-4304-86F6-33A8AA190EAE}" type="presParOf" srcId="{5B887771-E5F5-4478-948A-6A70521A7F07}" destId="{38CF3940-5C35-4987-B7DF-3C4BBAD8B41E}" srcOrd="4" destOrd="0" presId="urn:microsoft.com/office/officeart/2009/3/layout/DescendingProcess"/>
    <dgm:cxn modelId="{1C479125-DB98-41CA-9F87-9E95B5577E55}" type="presParOf" srcId="{5B887771-E5F5-4478-948A-6A70521A7F07}" destId="{2BB46BCF-8094-4CE9-BAB1-EFBD7A10B681}" srcOrd="5" destOrd="0" presId="urn:microsoft.com/office/officeart/2009/3/layout/DescendingProcess"/>
    <dgm:cxn modelId="{EF9E2782-5144-43B6-8686-2599D4097441}" type="presParOf" srcId="{2BB46BCF-8094-4CE9-BAB1-EFBD7A10B681}" destId="{C3E6661E-5ACE-484F-B553-0154B35B96BE}" srcOrd="0" destOrd="0" presId="urn:microsoft.com/office/officeart/2009/3/layout/DescendingProcess"/>
    <dgm:cxn modelId="{0FAAADAF-ED51-48F3-815E-B8551AE120A3}" type="presParOf" srcId="{5B887771-E5F5-4478-948A-6A70521A7F07}" destId="{F447E810-1C7E-4678-8116-EBFEB6C43F82}" srcOrd="6" destOrd="0" presId="urn:microsoft.com/office/officeart/2009/3/layout/DescendingProcess"/>
    <dgm:cxn modelId="{1A4E7542-CF96-4C26-A60A-C62403EAB4D7}" type="presParOf" srcId="{5B887771-E5F5-4478-948A-6A70521A7F07}" destId="{FAEABF0D-C4F0-431C-AB8D-F1F98F9CEDBB}" srcOrd="7" destOrd="0" presId="urn:microsoft.com/office/officeart/2009/3/layout/DescendingProcess"/>
    <dgm:cxn modelId="{E1AB42F0-3D82-4F21-897F-944899BA7DBF}" type="presParOf" srcId="{FAEABF0D-C4F0-431C-AB8D-F1F98F9CEDBB}" destId="{835838DA-AD46-46A4-9B35-F04CC386B437}" srcOrd="0" destOrd="0" presId="urn:microsoft.com/office/officeart/2009/3/layout/DescendingProcess"/>
    <dgm:cxn modelId="{7F5F8516-C549-40B5-BAE2-54E365E39FB3}" type="presParOf" srcId="{5B887771-E5F5-4478-948A-6A70521A7F07}" destId="{E4D5F7FF-729B-4A26-8EA9-34199AD5E7CA}"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9FACF4-4F80-438A-A1AA-25D8428EEA16}"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A940D274-A694-45C6-8392-87CD14E3922F}">
      <dgm:prSet phldrT="[Text]"/>
      <dgm:spPr/>
      <dgm:t>
        <a:bodyPr/>
        <a:lstStyle/>
        <a:p>
          <a:endParaRPr lang="en-US" dirty="0"/>
        </a:p>
      </dgm:t>
    </dgm:pt>
    <dgm:pt modelId="{2E3B34DC-17FF-45BB-BEA6-9FFD92907064}" type="parTrans" cxnId="{6B9B3FF9-5A37-4AA1-9C23-3E00995EC621}">
      <dgm:prSet/>
      <dgm:spPr/>
      <dgm:t>
        <a:bodyPr/>
        <a:lstStyle/>
        <a:p>
          <a:endParaRPr lang="en-US"/>
        </a:p>
      </dgm:t>
    </dgm:pt>
    <dgm:pt modelId="{8AC91E29-5609-40A3-A660-D4C2D12D946C}" type="sibTrans" cxnId="{6B9B3FF9-5A37-4AA1-9C23-3E00995EC621}">
      <dgm:prSet/>
      <dgm:spPr/>
      <dgm:t>
        <a:bodyPr/>
        <a:lstStyle/>
        <a:p>
          <a:endParaRPr lang="en-US"/>
        </a:p>
      </dgm:t>
    </dgm:pt>
    <dgm:pt modelId="{D0E51AE1-AEF6-474F-A3D8-23D2FA7D3E76}">
      <dgm:prSet phldrT="[Text]"/>
      <dgm:spPr/>
      <dgm:t>
        <a:bodyPr/>
        <a:lstStyle/>
        <a:p>
          <a:endParaRPr lang="en-US" dirty="0"/>
        </a:p>
      </dgm:t>
    </dgm:pt>
    <dgm:pt modelId="{8F448E38-2AC0-401B-BCF3-A4505230A47F}" type="parTrans" cxnId="{A9E886C5-3E33-4A03-AE34-2CF5B4653A00}">
      <dgm:prSet/>
      <dgm:spPr/>
      <dgm:t>
        <a:bodyPr/>
        <a:lstStyle/>
        <a:p>
          <a:endParaRPr lang="en-US"/>
        </a:p>
      </dgm:t>
    </dgm:pt>
    <dgm:pt modelId="{0E9CABE7-3E48-4C1D-B2AC-411E90BCFE5C}" type="sibTrans" cxnId="{A9E886C5-3E33-4A03-AE34-2CF5B4653A00}">
      <dgm:prSet/>
      <dgm:spPr/>
      <dgm:t>
        <a:bodyPr/>
        <a:lstStyle/>
        <a:p>
          <a:endParaRPr lang="en-US"/>
        </a:p>
      </dgm:t>
    </dgm:pt>
    <dgm:pt modelId="{B4599DED-5B03-483D-ABC7-D3976C8D7FF0}">
      <dgm:prSet phldrT="[Text]"/>
      <dgm:spPr/>
      <dgm:t>
        <a:bodyPr/>
        <a:lstStyle/>
        <a:p>
          <a:endParaRPr lang="en-US" dirty="0"/>
        </a:p>
      </dgm:t>
    </dgm:pt>
    <dgm:pt modelId="{F3DD5A20-37AD-4F42-8E06-C5F5B61A3444}" type="parTrans" cxnId="{5FC6B9E1-A9D1-4B9F-98B2-B757C2F5C0FC}">
      <dgm:prSet/>
      <dgm:spPr/>
      <dgm:t>
        <a:bodyPr/>
        <a:lstStyle/>
        <a:p>
          <a:endParaRPr lang="en-US"/>
        </a:p>
      </dgm:t>
    </dgm:pt>
    <dgm:pt modelId="{064E542F-87D6-4FF3-A9D4-D73B006253FA}" type="sibTrans" cxnId="{5FC6B9E1-A9D1-4B9F-98B2-B757C2F5C0FC}">
      <dgm:prSet/>
      <dgm:spPr/>
      <dgm:t>
        <a:bodyPr/>
        <a:lstStyle/>
        <a:p>
          <a:endParaRPr lang="en-US"/>
        </a:p>
      </dgm:t>
    </dgm:pt>
    <dgm:pt modelId="{A87DA1CB-CAF1-4BA2-BB8D-2C75EAA5F7B8}">
      <dgm:prSet phldrT="[Text]"/>
      <dgm:spPr/>
      <dgm:t>
        <a:bodyPr/>
        <a:lstStyle/>
        <a:p>
          <a:endParaRPr lang="en-US" dirty="0"/>
        </a:p>
      </dgm:t>
    </dgm:pt>
    <dgm:pt modelId="{C280A847-B3EC-4AF9-937F-D430F4C5FA23}" type="parTrans" cxnId="{63F41C69-A173-4B81-8A00-F8C3AB3EBDF9}">
      <dgm:prSet/>
      <dgm:spPr/>
      <dgm:t>
        <a:bodyPr/>
        <a:lstStyle/>
        <a:p>
          <a:endParaRPr lang="en-US"/>
        </a:p>
      </dgm:t>
    </dgm:pt>
    <dgm:pt modelId="{312879DD-E3BF-4D4D-8EF9-BE63CD28B82B}" type="sibTrans" cxnId="{63F41C69-A173-4B81-8A00-F8C3AB3EBDF9}">
      <dgm:prSet/>
      <dgm:spPr/>
      <dgm:t>
        <a:bodyPr/>
        <a:lstStyle/>
        <a:p>
          <a:endParaRPr lang="en-US"/>
        </a:p>
      </dgm:t>
    </dgm:pt>
    <dgm:pt modelId="{529825A3-2EDC-405C-8E4D-DE38DC34A1E7}">
      <dgm:prSet phldrT="[Text]"/>
      <dgm:spPr/>
      <dgm:t>
        <a:bodyPr/>
        <a:lstStyle/>
        <a:p>
          <a:endParaRPr lang="en-US" dirty="0"/>
        </a:p>
      </dgm:t>
    </dgm:pt>
    <dgm:pt modelId="{3C8AECC2-BCBE-40A8-A8E8-CD1D7575ED89}" type="parTrans" cxnId="{8AEAB71F-015F-44A6-93F1-D4A9F6DA71FE}">
      <dgm:prSet/>
      <dgm:spPr/>
      <dgm:t>
        <a:bodyPr/>
        <a:lstStyle/>
        <a:p>
          <a:endParaRPr lang="en-US"/>
        </a:p>
      </dgm:t>
    </dgm:pt>
    <dgm:pt modelId="{F7F7E287-2C0B-4F7E-9F17-46A5F3E137F6}" type="sibTrans" cxnId="{8AEAB71F-015F-44A6-93F1-D4A9F6DA71FE}">
      <dgm:prSet/>
      <dgm:spPr/>
      <dgm:t>
        <a:bodyPr/>
        <a:lstStyle/>
        <a:p>
          <a:endParaRPr lang="en-US"/>
        </a:p>
      </dgm:t>
    </dgm:pt>
    <dgm:pt modelId="{82E057AA-23D3-4D2B-9ABB-D297ADA05203}" type="pres">
      <dgm:prSet presAssocID="{8A9FACF4-4F80-438A-A1AA-25D8428EEA16}" presName="Name0" presStyleCnt="0">
        <dgm:presLayoutVars>
          <dgm:chMax val="7"/>
          <dgm:chPref val="5"/>
        </dgm:presLayoutVars>
      </dgm:prSet>
      <dgm:spPr/>
      <dgm:t>
        <a:bodyPr/>
        <a:lstStyle/>
        <a:p>
          <a:endParaRPr lang="en-US"/>
        </a:p>
      </dgm:t>
    </dgm:pt>
    <dgm:pt modelId="{B4773A93-EAD1-42B1-9EBC-19E5C3879072}" type="pres">
      <dgm:prSet presAssocID="{8A9FACF4-4F80-438A-A1AA-25D8428EEA16}" presName="arrowNode" presStyleLbl="node1" presStyleIdx="0" presStyleCnt="1" custAng="1003626" custScaleX="133333" custScaleY="147524" custLinFactNeighborX="1728" custLinFactNeighborY="-25971"/>
      <dgm:spPr/>
    </dgm:pt>
    <dgm:pt modelId="{BB768CAF-AE7D-43FF-B4F3-85C08D0970D6}" type="pres">
      <dgm:prSet presAssocID="{A940D274-A694-45C6-8392-87CD14E3922F}" presName="txNode1" presStyleLbl="revTx" presStyleIdx="0" presStyleCnt="5">
        <dgm:presLayoutVars>
          <dgm:bulletEnabled val="1"/>
        </dgm:presLayoutVars>
      </dgm:prSet>
      <dgm:spPr/>
      <dgm:t>
        <a:bodyPr/>
        <a:lstStyle/>
        <a:p>
          <a:endParaRPr lang="en-US"/>
        </a:p>
      </dgm:t>
    </dgm:pt>
    <dgm:pt modelId="{C78D8069-65AA-4068-9A0D-E34F57636190}" type="pres">
      <dgm:prSet presAssocID="{D0E51AE1-AEF6-474F-A3D8-23D2FA7D3E76}" presName="txNode2" presStyleLbl="revTx" presStyleIdx="1" presStyleCnt="5">
        <dgm:presLayoutVars>
          <dgm:bulletEnabled val="1"/>
        </dgm:presLayoutVars>
      </dgm:prSet>
      <dgm:spPr/>
      <dgm:t>
        <a:bodyPr/>
        <a:lstStyle/>
        <a:p>
          <a:endParaRPr lang="en-US"/>
        </a:p>
      </dgm:t>
    </dgm:pt>
    <dgm:pt modelId="{F9C0A52D-CABA-4432-B116-93C5151A4620}" type="pres">
      <dgm:prSet presAssocID="{0E9CABE7-3E48-4C1D-B2AC-411E90BCFE5C}" presName="dotNode2" presStyleCnt="0"/>
      <dgm:spPr/>
    </dgm:pt>
    <dgm:pt modelId="{3836A522-49C1-4DF7-A376-8A8528010941}" type="pres">
      <dgm:prSet presAssocID="{0E9CABE7-3E48-4C1D-B2AC-411E90BCFE5C}" presName="dotRepeatNode" presStyleLbl="fgShp" presStyleIdx="0" presStyleCnt="3"/>
      <dgm:spPr/>
      <dgm:t>
        <a:bodyPr/>
        <a:lstStyle/>
        <a:p>
          <a:endParaRPr lang="en-US"/>
        </a:p>
      </dgm:t>
    </dgm:pt>
    <dgm:pt modelId="{546A1191-98F1-4A07-809B-3EDDFD952737}" type="pres">
      <dgm:prSet presAssocID="{B4599DED-5B03-483D-ABC7-D3976C8D7FF0}" presName="txNode3" presStyleLbl="revTx" presStyleIdx="2" presStyleCnt="5">
        <dgm:presLayoutVars>
          <dgm:bulletEnabled val="1"/>
        </dgm:presLayoutVars>
      </dgm:prSet>
      <dgm:spPr/>
      <dgm:t>
        <a:bodyPr/>
        <a:lstStyle/>
        <a:p>
          <a:endParaRPr lang="en-US"/>
        </a:p>
      </dgm:t>
    </dgm:pt>
    <dgm:pt modelId="{1B7D0E88-1D9C-4048-8BFF-3BB3013B6A15}" type="pres">
      <dgm:prSet presAssocID="{064E542F-87D6-4FF3-A9D4-D73B006253FA}" presName="dotNode3" presStyleCnt="0"/>
      <dgm:spPr/>
    </dgm:pt>
    <dgm:pt modelId="{609CC995-854A-497C-B942-FF2AD58069E9}" type="pres">
      <dgm:prSet presAssocID="{064E542F-87D6-4FF3-A9D4-D73B006253FA}" presName="dotRepeatNode" presStyleLbl="fgShp" presStyleIdx="1" presStyleCnt="3"/>
      <dgm:spPr/>
      <dgm:t>
        <a:bodyPr/>
        <a:lstStyle/>
        <a:p>
          <a:endParaRPr lang="en-US"/>
        </a:p>
      </dgm:t>
    </dgm:pt>
    <dgm:pt modelId="{F2C893C5-5589-47D5-A90B-B2D82BC2689C}" type="pres">
      <dgm:prSet presAssocID="{A87DA1CB-CAF1-4BA2-BB8D-2C75EAA5F7B8}" presName="txNode4" presStyleLbl="revTx" presStyleIdx="3" presStyleCnt="5">
        <dgm:presLayoutVars>
          <dgm:bulletEnabled val="1"/>
        </dgm:presLayoutVars>
      </dgm:prSet>
      <dgm:spPr/>
      <dgm:t>
        <a:bodyPr/>
        <a:lstStyle/>
        <a:p>
          <a:endParaRPr lang="en-US"/>
        </a:p>
      </dgm:t>
    </dgm:pt>
    <dgm:pt modelId="{6CD6AD15-AD3E-4ABD-8DD6-8B03AD9F1F8F}" type="pres">
      <dgm:prSet presAssocID="{312879DD-E3BF-4D4D-8EF9-BE63CD28B82B}" presName="dotNode4" presStyleCnt="0"/>
      <dgm:spPr/>
    </dgm:pt>
    <dgm:pt modelId="{DCF66C0A-1D3C-4C29-98ED-AF8FACF5218F}" type="pres">
      <dgm:prSet presAssocID="{312879DD-E3BF-4D4D-8EF9-BE63CD28B82B}" presName="dotRepeatNode" presStyleLbl="fgShp" presStyleIdx="2" presStyleCnt="3"/>
      <dgm:spPr/>
      <dgm:t>
        <a:bodyPr/>
        <a:lstStyle/>
        <a:p>
          <a:endParaRPr lang="en-US"/>
        </a:p>
      </dgm:t>
    </dgm:pt>
    <dgm:pt modelId="{34069A8E-CC77-4266-9087-720249874F87}" type="pres">
      <dgm:prSet presAssocID="{529825A3-2EDC-405C-8E4D-DE38DC34A1E7}" presName="txNode5" presStyleLbl="revTx" presStyleIdx="4" presStyleCnt="5">
        <dgm:presLayoutVars>
          <dgm:bulletEnabled val="1"/>
        </dgm:presLayoutVars>
      </dgm:prSet>
      <dgm:spPr/>
      <dgm:t>
        <a:bodyPr/>
        <a:lstStyle/>
        <a:p>
          <a:endParaRPr lang="en-US"/>
        </a:p>
      </dgm:t>
    </dgm:pt>
  </dgm:ptLst>
  <dgm:cxnLst>
    <dgm:cxn modelId="{6C6BD32B-1985-4513-BBEB-36DFE63D3D3A}" type="presOf" srcId="{8A9FACF4-4F80-438A-A1AA-25D8428EEA16}" destId="{82E057AA-23D3-4D2B-9ABB-D297ADA05203}" srcOrd="0" destOrd="0" presId="urn:microsoft.com/office/officeart/2009/3/layout/DescendingProcess"/>
    <dgm:cxn modelId="{C0AD2FFE-FFFF-4EEF-A1BA-1F9A622F7617}" type="presOf" srcId="{064E542F-87D6-4FF3-A9D4-D73B006253FA}" destId="{609CC995-854A-497C-B942-FF2AD58069E9}" srcOrd="0" destOrd="0" presId="urn:microsoft.com/office/officeart/2009/3/layout/DescendingProcess"/>
    <dgm:cxn modelId="{8AEAB71F-015F-44A6-93F1-D4A9F6DA71FE}" srcId="{8A9FACF4-4F80-438A-A1AA-25D8428EEA16}" destId="{529825A3-2EDC-405C-8E4D-DE38DC34A1E7}" srcOrd="4" destOrd="0" parTransId="{3C8AECC2-BCBE-40A8-A8E8-CD1D7575ED89}" sibTransId="{F7F7E287-2C0B-4F7E-9F17-46A5F3E137F6}"/>
    <dgm:cxn modelId="{DFC7BB00-FE6F-4567-AD70-8AA8AA567B1B}" type="presOf" srcId="{0E9CABE7-3E48-4C1D-B2AC-411E90BCFE5C}" destId="{3836A522-49C1-4DF7-A376-8A8528010941}" srcOrd="0" destOrd="0" presId="urn:microsoft.com/office/officeart/2009/3/layout/DescendingProcess"/>
    <dgm:cxn modelId="{CDDEAEFE-1D82-453C-8D27-D25024E2EA24}" type="presOf" srcId="{A940D274-A694-45C6-8392-87CD14E3922F}" destId="{BB768CAF-AE7D-43FF-B4F3-85C08D0970D6}" srcOrd="0" destOrd="0" presId="urn:microsoft.com/office/officeart/2009/3/layout/DescendingProcess"/>
    <dgm:cxn modelId="{5FC6B9E1-A9D1-4B9F-98B2-B757C2F5C0FC}" srcId="{8A9FACF4-4F80-438A-A1AA-25D8428EEA16}" destId="{B4599DED-5B03-483D-ABC7-D3976C8D7FF0}" srcOrd="2" destOrd="0" parTransId="{F3DD5A20-37AD-4F42-8E06-C5F5B61A3444}" sibTransId="{064E542F-87D6-4FF3-A9D4-D73B006253FA}"/>
    <dgm:cxn modelId="{6B9B3FF9-5A37-4AA1-9C23-3E00995EC621}" srcId="{8A9FACF4-4F80-438A-A1AA-25D8428EEA16}" destId="{A940D274-A694-45C6-8392-87CD14E3922F}" srcOrd="0" destOrd="0" parTransId="{2E3B34DC-17FF-45BB-BEA6-9FFD92907064}" sibTransId="{8AC91E29-5609-40A3-A660-D4C2D12D946C}"/>
    <dgm:cxn modelId="{63F41C69-A173-4B81-8A00-F8C3AB3EBDF9}" srcId="{8A9FACF4-4F80-438A-A1AA-25D8428EEA16}" destId="{A87DA1CB-CAF1-4BA2-BB8D-2C75EAA5F7B8}" srcOrd="3" destOrd="0" parTransId="{C280A847-B3EC-4AF9-937F-D430F4C5FA23}" sibTransId="{312879DD-E3BF-4D4D-8EF9-BE63CD28B82B}"/>
    <dgm:cxn modelId="{A9E886C5-3E33-4A03-AE34-2CF5B4653A00}" srcId="{8A9FACF4-4F80-438A-A1AA-25D8428EEA16}" destId="{D0E51AE1-AEF6-474F-A3D8-23D2FA7D3E76}" srcOrd="1" destOrd="0" parTransId="{8F448E38-2AC0-401B-BCF3-A4505230A47F}" sibTransId="{0E9CABE7-3E48-4C1D-B2AC-411E90BCFE5C}"/>
    <dgm:cxn modelId="{9DBE26A7-D5D8-427C-9BB8-4D356FE4B937}" type="presOf" srcId="{B4599DED-5B03-483D-ABC7-D3976C8D7FF0}" destId="{546A1191-98F1-4A07-809B-3EDDFD952737}" srcOrd="0" destOrd="0" presId="urn:microsoft.com/office/officeart/2009/3/layout/DescendingProcess"/>
    <dgm:cxn modelId="{D3DBD392-D1E6-419B-9BA2-A0B22D95C505}" type="presOf" srcId="{A87DA1CB-CAF1-4BA2-BB8D-2C75EAA5F7B8}" destId="{F2C893C5-5589-47D5-A90B-B2D82BC2689C}" srcOrd="0" destOrd="0" presId="urn:microsoft.com/office/officeart/2009/3/layout/DescendingProcess"/>
    <dgm:cxn modelId="{8EAA8010-7742-4D8A-8563-2E7E5887F200}" type="presOf" srcId="{312879DD-E3BF-4D4D-8EF9-BE63CD28B82B}" destId="{DCF66C0A-1D3C-4C29-98ED-AF8FACF5218F}" srcOrd="0" destOrd="0" presId="urn:microsoft.com/office/officeart/2009/3/layout/DescendingProcess"/>
    <dgm:cxn modelId="{04B0EB31-3863-4491-9C4B-56A5D5DC8286}" type="presOf" srcId="{529825A3-2EDC-405C-8E4D-DE38DC34A1E7}" destId="{34069A8E-CC77-4266-9087-720249874F87}" srcOrd="0" destOrd="0" presId="urn:microsoft.com/office/officeart/2009/3/layout/DescendingProcess"/>
    <dgm:cxn modelId="{A12DAD73-5AA0-47FC-A3F9-09A27E9E4FAC}" type="presOf" srcId="{D0E51AE1-AEF6-474F-A3D8-23D2FA7D3E76}" destId="{C78D8069-65AA-4068-9A0D-E34F57636190}" srcOrd="0" destOrd="0" presId="urn:microsoft.com/office/officeart/2009/3/layout/DescendingProcess"/>
    <dgm:cxn modelId="{0C924D8D-E0BD-49A2-BB5B-9BAE7E3CF168}" type="presParOf" srcId="{82E057AA-23D3-4D2B-9ABB-D297ADA05203}" destId="{B4773A93-EAD1-42B1-9EBC-19E5C3879072}" srcOrd="0" destOrd="0" presId="urn:microsoft.com/office/officeart/2009/3/layout/DescendingProcess"/>
    <dgm:cxn modelId="{822CC335-F555-4A85-BADF-137E2BF2DF4C}" type="presParOf" srcId="{82E057AA-23D3-4D2B-9ABB-D297ADA05203}" destId="{BB768CAF-AE7D-43FF-B4F3-85C08D0970D6}" srcOrd="1" destOrd="0" presId="urn:microsoft.com/office/officeart/2009/3/layout/DescendingProcess"/>
    <dgm:cxn modelId="{8194488E-D3F7-4EEA-BCDA-0CAFA4B5ABAA}" type="presParOf" srcId="{82E057AA-23D3-4D2B-9ABB-D297ADA05203}" destId="{C78D8069-65AA-4068-9A0D-E34F57636190}" srcOrd="2" destOrd="0" presId="urn:microsoft.com/office/officeart/2009/3/layout/DescendingProcess"/>
    <dgm:cxn modelId="{EF831A70-DB76-4024-AA06-CCC919901231}" type="presParOf" srcId="{82E057AA-23D3-4D2B-9ABB-D297ADA05203}" destId="{F9C0A52D-CABA-4432-B116-93C5151A4620}" srcOrd="3" destOrd="0" presId="urn:microsoft.com/office/officeart/2009/3/layout/DescendingProcess"/>
    <dgm:cxn modelId="{F7DC565D-F5F9-41DC-8E39-57C9A6F69CB7}" type="presParOf" srcId="{F9C0A52D-CABA-4432-B116-93C5151A4620}" destId="{3836A522-49C1-4DF7-A376-8A8528010941}" srcOrd="0" destOrd="0" presId="urn:microsoft.com/office/officeart/2009/3/layout/DescendingProcess"/>
    <dgm:cxn modelId="{79A13DC3-04F7-4CE3-AA13-C36D68102F0E}" type="presParOf" srcId="{82E057AA-23D3-4D2B-9ABB-D297ADA05203}" destId="{546A1191-98F1-4A07-809B-3EDDFD952737}" srcOrd="4" destOrd="0" presId="urn:microsoft.com/office/officeart/2009/3/layout/DescendingProcess"/>
    <dgm:cxn modelId="{A0B1FE16-8528-4549-B0B5-CDB9154546E2}" type="presParOf" srcId="{82E057AA-23D3-4D2B-9ABB-D297ADA05203}" destId="{1B7D0E88-1D9C-4048-8BFF-3BB3013B6A15}" srcOrd="5" destOrd="0" presId="urn:microsoft.com/office/officeart/2009/3/layout/DescendingProcess"/>
    <dgm:cxn modelId="{906BF61F-FB06-4705-B14D-544763BB6875}" type="presParOf" srcId="{1B7D0E88-1D9C-4048-8BFF-3BB3013B6A15}" destId="{609CC995-854A-497C-B942-FF2AD58069E9}" srcOrd="0" destOrd="0" presId="urn:microsoft.com/office/officeart/2009/3/layout/DescendingProcess"/>
    <dgm:cxn modelId="{BE113F0D-57A7-4D36-87E3-45269E9D07A7}" type="presParOf" srcId="{82E057AA-23D3-4D2B-9ABB-D297ADA05203}" destId="{F2C893C5-5589-47D5-A90B-B2D82BC2689C}" srcOrd="6" destOrd="0" presId="urn:microsoft.com/office/officeart/2009/3/layout/DescendingProcess"/>
    <dgm:cxn modelId="{15632B09-C958-472F-8E2C-66448DCBAF7C}" type="presParOf" srcId="{82E057AA-23D3-4D2B-9ABB-D297ADA05203}" destId="{6CD6AD15-AD3E-4ABD-8DD6-8B03AD9F1F8F}" srcOrd="7" destOrd="0" presId="urn:microsoft.com/office/officeart/2009/3/layout/DescendingProcess"/>
    <dgm:cxn modelId="{880E1E46-6561-44DB-AF23-9E0236A4DDD1}" type="presParOf" srcId="{6CD6AD15-AD3E-4ABD-8DD6-8B03AD9F1F8F}" destId="{DCF66C0A-1D3C-4C29-98ED-AF8FACF5218F}" srcOrd="0" destOrd="0" presId="urn:microsoft.com/office/officeart/2009/3/layout/DescendingProcess"/>
    <dgm:cxn modelId="{ABFAB6E9-2000-4BFC-9D9F-BDE2EC640FFE}" type="presParOf" srcId="{82E057AA-23D3-4D2B-9ABB-D297ADA05203}" destId="{34069A8E-CC77-4266-9087-720249874F87}" srcOrd="8" destOrd="0" presId="urn:microsoft.com/office/officeart/2009/3/layout/Descending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6334688-806D-401C-B1C1-ED8C0B3C91D7}" type="doc">
      <dgm:prSet loTypeId="urn:microsoft.com/office/officeart/2005/8/layout/equation1" loCatId="process" qsTypeId="urn:microsoft.com/office/officeart/2005/8/quickstyle/simple1" qsCatId="simple" csTypeId="urn:microsoft.com/office/officeart/2005/8/colors/accent1_2" csCatId="accent1" phldr="1"/>
      <dgm:spPr/>
    </dgm:pt>
    <dgm:pt modelId="{27F0D19B-50F7-4A04-87E2-730E0949DD55}">
      <dgm:prSet phldrT="[Text]"/>
      <dgm:spPr/>
      <dgm:t>
        <a:bodyPr/>
        <a:lstStyle/>
        <a:p>
          <a:r>
            <a:rPr lang="en-US" dirty="0" smtClean="0"/>
            <a:t>bill</a:t>
          </a:r>
          <a:endParaRPr lang="en-US" dirty="0"/>
        </a:p>
      </dgm:t>
    </dgm:pt>
    <dgm:pt modelId="{E119792A-69A5-42FA-A69D-F804547F4A95}" type="parTrans" cxnId="{3A4FA6C5-F22D-4AFE-8E98-0E5F2A30CCA6}">
      <dgm:prSet/>
      <dgm:spPr/>
      <dgm:t>
        <a:bodyPr/>
        <a:lstStyle/>
        <a:p>
          <a:endParaRPr lang="en-US"/>
        </a:p>
      </dgm:t>
    </dgm:pt>
    <dgm:pt modelId="{8F35A82E-BCE7-434A-90BB-70F1AC420A5A}" type="sibTrans" cxnId="{3A4FA6C5-F22D-4AFE-8E98-0E5F2A30CCA6}">
      <dgm:prSet/>
      <dgm:spPr/>
      <dgm:t>
        <a:bodyPr/>
        <a:lstStyle/>
        <a:p>
          <a:endParaRPr lang="en-US"/>
        </a:p>
      </dgm:t>
    </dgm:pt>
    <dgm:pt modelId="{BF0A64AA-9BE7-413C-9017-849D765F9909}">
      <dgm:prSet phldrT="[Text]"/>
      <dgm:spPr/>
      <dgm:t>
        <a:bodyPr/>
        <a:lstStyle/>
        <a:p>
          <a:r>
            <a:rPr lang="en-US" dirty="0" smtClean="0"/>
            <a:t>note</a:t>
          </a:r>
          <a:endParaRPr lang="en-US" dirty="0"/>
        </a:p>
      </dgm:t>
    </dgm:pt>
    <dgm:pt modelId="{AC4BCE87-A593-4EC3-8C11-7469D6960BC9}" type="parTrans" cxnId="{E5D89EF7-EC1C-4675-9074-EE97D7DE8D36}">
      <dgm:prSet/>
      <dgm:spPr/>
      <dgm:t>
        <a:bodyPr/>
        <a:lstStyle/>
        <a:p>
          <a:endParaRPr lang="en-US"/>
        </a:p>
      </dgm:t>
    </dgm:pt>
    <dgm:pt modelId="{AE92A4B7-5B87-4271-A792-3CFFC80B6337}" type="sibTrans" cxnId="{E5D89EF7-EC1C-4675-9074-EE97D7DE8D36}">
      <dgm:prSet/>
      <dgm:spPr/>
      <dgm:t>
        <a:bodyPr/>
        <a:lstStyle/>
        <a:p>
          <a:endParaRPr lang="en-US"/>
        </a:p>
      </dgm:t>
    </dgm:pt>
    <dgm:pt modelId="{D3E8C1FA-D6C2-4BD1-8270-2F58B6FE04E6}">
      <dgm:prSet phldrT="[Text]"/>
      <dgm:spPr/>
      <dgm:t>
        <a:bodyPr/>
        <a:lstStyle/>
        <a:p>
          <a:r>
            <a:rPr lang="en-US" dirty="0" smtClean="0"/>
            <a:t>pay</a:t>
          </a:r>
          <a:endParaRPr lang="en-US" dirty="0"/>
        </a:p>
      </dgm:t>
    </dgm:pt>
    <dgm:pt modelId="{7156DA19-2F63-45F3-B101-0D8B0CD9471F}" type="parTrans" cxnId="{0D4AA9B9-DC17-418C-830D-A8132C87B118}">
      <dgm:prSet/>
      <dgm:spPr/>
      <dgm:t>
        <a:bodyPr/>
        <a:lstStyle/>
        <a:p>
          <a:endParaRPr lang="en-US"/>
        </a:p>
      </dgm:t>
    </dgm:pt>
    <dgm:pt modelId="{D7EB2A0C-9012-4802-9CC1-E1D5CFADC532}" type="sibTrans" cxnId="{0D4AA9B9-DC17-418C-830D-A8132C87B118}">
      <dgm:prSet/>
      <dgm:spPr/>
      <dgm:t>
        <a:bodyPr/>
        <a:lstStyle/>
        <a:p>
          <a:endParaRPr lang="en-US"/>
        </a:p>
      </dgm:t>
    </dgm:pt>
    <dgm:pt modelId="{FB0C517E-91A7-4D72-A8D9-C8304AD02372}" type="pres">
      <dgm:prSet presAssocID="{C6334688-806D-401C-B1C1-ED8C0B3C91D7}" presName="linearFlow" presStyleCnt="0">
        <dgm:presLayoutVars>
          <dgm:dir/>
          <dgm:resizeHandles val="exact"/>
        </dgm:presLayoutVars>
      </dgm:prSet>
      <dgm:spPr/>
    </dgm:pt>
    <dgm:pt modelId="{02C0FB3E-C806-4172-94D4-4C23714F1042}" type="pres">
      <dgm:prSet presAssocID="{27F0D19B-50F7-4A04-87E2-730E0949DD55}" presName="node" presStyleLbl="node1" presStyleIdx="0" presStyleCnt="3">
        <dgm:presLayoutVars>
          <dgm:bulletEnabled val="1"/>
        </dgm:presLayoutVars>
      </dgm:prSet>
      <dgm:spPr/>
      <dgm:t>
        <a:bodyPr/>
        <a:lstStyle/>
        <a:p>
          <a:endParaRPr lang="en-US"/>
        </a:p>
      </dgm:t>
    </dgm:pt>
    <dgm:pt modelId="{7068FC3F-BFE5-4189-ADCC-0DC5613B9D16}" type="pres">
      <dgm:prSet presAssocID="{8F35A82E-BCE7-434A-90BB-70F1AC420A5A}" presName="spacerL" presStyleCnt="0"/>
      <dgm:spPr/>
    </dgm:pt>
    <dgm:pt modelId="{67B6F850-5A03-445B-AAF6-5D8E31130AF6}" type="pres">
      <dgm:prSet presAssocID="{8F35A82E-BCE7-434A-90BB-70F1AC420A5A}" presName="sibTrans" presStyleLbl="sibTrans2D1" presStyleIdx="0" presStyleCnt="2"/>
      <dgm:spPr/>
      <dgm:t>
        <a:bodyPr/>
        <a:lstStyle/>
        <a:p>
          <a:endParaRPr lang="en-US"/>
        </a:p>
      </dgm:t>
    </dgm:pt>
    <dgm:pt modelId="{008B7F8E-0012-4674-8713-11B3DAEFA897}" type="pres">
      <dgm:prSet presAssocID="{8F35A82E-BCE7-434A-90BB-70F1AC420A5A}" presName="spacerR" presStyleCnt="0"/>
      <dgm:spPr/>
    </dgm:pt>
    <dgm:pt modelId="{5839EFBE-749B-4DE1-BF4E-3CBF7BD98150}" type="pres">
      <dgm:prSet presAssocID="{BF0A64AA-9BE7-413C-9017-849D765F9909}" presName="node" presStyleLbl="node1" presStyleIdx="1" presStyleCnt="3">
        <dgm:presLayoutVars>
          <dgm:bulletEnabled val="1"/>
        </dgm:presLayoutVars>
      </dgm:prSet>
      <dgm:spPr/>
      <dgm:t>
        <a:bodyPr/>
        <a:lstStyle/>
        <a:p>
          <a:endParaRPr lang="en-US"/>
        </a:p>
      </dgm:t>
    </dgm:pt>
    <dgm:pt modelId="{CDA76FA7-C348-46B7-B605-1F3CAF9B9B81}" type="pres">
      <dgm:prSet presAssocID="{AE92A4B7-5B87-4271-A792-3CFFC80B6337}" presName="spacerL" presStyleCnt="0"/>
      <dgm:spPr/>
    </dgm:pt>
    <dgm:pt modelId="{3179C4A4-A682-4484-91A0-A861C8CB6ED4}" type="pres">
      <dgm:prSet presAssocID="{AE92A4B7-5B87-4271-A792-3CFFC80B6337}" presName="sibTrans" presStyleLbl="sibTrans2D1" presStyleIdx="1" presStyleCnt="2"/>
      <dgm:spPr/>
      <dgm:t>
        <a:bodyPr/>
        <a:lstStyle/>
        <a:p>
          <a:endParaRPr lang="en-US"/>
        </a:p>
      </dgm:t>
    </dgm:pt>
    <dgm:pt modelId="{0CB2578F-FCC7-417E-8216-57164AED2A87}" type="pres">
      <dgm:prSet presAssocID="{AE92A4B7-5B87-4271-A792-3CFFC80B6337}" presName="spacerR" presStyleCnt="0"/>
      <dgm:spPr/>
    </dgm:pt>
    <dgm:pt modelId="{371F7E39-6E5F-4858-AF10-3937A8D0B107}" type="pres">
      <dgm:prSet presAssocID="{D3E8C1FA-D6C2-4BD1-8270-2F58B6FE04E6}" presName="node" presStyleLbl="node1" presStyleIdx="2" presStyleCnt="3">
        <dgm:presLayoutVars>
          <dgm:bulletEnabled val="1"/>
        </dgm:presLayoutVars>
      </dgm:prSet>
      <dgm:spPr/>
      <dgm:t>
        <a:bodyPr/>
        <a:lstStyle/>
        <a:p>
          <a:endParaRPr lang="en-US"/>
        </a:p>
      </dgm:t>
    </dgm:pt>
  </dgm:ptLst>
  <dgm:cxnLst>
    <dgm:cxn modelId="{FF79DD9E-70BC-4B5D-B841-4EE272BF4CDE}" type="presOf" srcId="{AE92A4B7-5B87-4271-A792-3CFFC80B6337}" destId="{3179C4A4-A682-4484-91A0-A861C8CB6ED4}" srcOrd="0" destOrd="0" presId="urn:microsoft.com/office/officeart/2005/8/layout/equation1"/>
    <dgm:cxn modelId="{3A4FA6C5-F22D-4AFE-8E98-0E5F2A30CCA6}" srcId="{C6334688-806D-401C-B1C1-ED8C0B3C91D7}" destId="{27F0D19B-50F7-4A04-87E2-730E0949DD55}" srcOrd="0" destOrd="0" parTransId="{E119792A-69A5-42FA-A69D-F804547F4A95}" sibTransId="{8F35A82E-BCE7-434A-90BB-70F1AC420A5A}"/>
    <dgm:cxn modelId="{26E86D57-5F67-4618-9034-7C43CD066CBD}" type="presOf" srcId="{8F35A82E-BCE7-434A-90BB-70F1AC420A5A}" destId="{67B6F850-5A03-445B-AAF6-5D8E31130AF6}" srcOrd="0" destOrd="0" presId="urn:microsoft.com/office/officeart/2005/8/layout/equation1"/>
    <dgm:cxn modelId="{763F4F0C-F595-4FF9-8816-A691563BD49A}" type="presOf" srcId="{27F0D19B-50F7-4A04-87E2-730E0949DD55}" destId="{02C0FB3E-C806-4172-94D4-4C23714F1042}" srcOrd="0" destOrd="0" presId="urn:microsoft.com/office/officeart/2005/8/layout/equation1"/>
    <dgm:cxn modelId="{EE2AFBFB-4DF6-476E-B90A-3A8B2D95A80C}" type="presOf" srcId="{C6334688-806D-401C-B1C1-ED8C0B3C91D7}" destId="{FB0C517E-91A7-4D72-A8D9-C8304AD02372}" srcOrd="0" destOrd="0" presId="urn:microsoft.com/office/officeart/2005/8/layout/equation1"/>
    <dgm:cxn modelId="{E8260925-5C61-4A83-94F1-7EFD7E47E5D8}" type="presOf" srcId="{BF0A64AA-9BE7-413C-9017-849D765F9909}" destId="{5839EFBE-749B-4DE1-BF4E-3CBF7BD98150}" srcOrd="0" destOrd="0" presId="urn:microsoft.com/office/officeart/2005/8/layout/equation1"/>
    <dgm:cxn modelId="{5A3A6B07-11D9-4713-9310-2A7E9FC6A3DB}" type="presOf" srcId="{D3E8C1FA-D6C2-4BD1-8270-2F58B6FE04E6}" destId="{371F7E39-6E5F-4858-AF10-3937A8D0B107}" srcOrd="0" destOrd="0" presId="urn:microsoft.com/office/officeart/2005/8/layout/equation1"/>
    <dgm:cxn modelId="{E5D89EF7-EC1C-4675-9074-EE97D7DE8D36}" srcId="{C6334688-806D-401C-B1C1-ED8C0B3C91D7}" destId="{BF0A64AA-9BE7-413C-9017-849D765F9909}" srcOrd="1" destOrd="0" parTransId="{AC4BCE87-A593-4EC3-8C11-7469D6960BC9}" sibTransId="{AE92A4B7-5B87-4271-A792-3CFFC80B6337}"/>
    <dgm:cxn modelId="{0D4AA9B9-DC17-418C-830D-A8132C87B118}" srcId="{C6334688-806D-401C-B1C1-ED8C0B3C91D7}" destId="{D3E8C1FA-D6C2-4BD1-8270-2F58B6FE04E6}" srcOrd="2" destOrd="0" parTransId="{7156DA19-2F63-45F3-B101-0D8B0CD9471F}" sibTransId="{D7EB2A0C-9012-4802-9CC1-E1D5CFADC532}"/>
    <dgm:cxn modelId="{291FF28C-85F3-4899-8E0F-9944C2F23C53}" type="presParOf" srcId="{FB0C517E-91A7-4D72-A8D9-C8304AD02372}" destId="{02C0FB3E-C806-4172-94D4-4C23714F1042}" srcOrd="0" destOrd="0" presId="urn:microsoft.com/office/officeart/2005/8/layout/equation1"/>
    <dgm:cxn modelId="{4D96F8D0-8BB4-40A7-90FE-E0583EDECA87}" type="presParOf" srcId="{FB0C517E-91A7-4D72-A8D9-C8304AD02372}" destId="{7068FC3F-BFE5-4189-ADCC-0DC5613B9D16}" srcOrd="1" destOrd="0" presId="urn:microsoft.com/office/officeart/2005/8/layout/equation1"/>
    <dgm:cxn modelId="{FCCC0176-4B37-44BF-BC76-9E4BE87FAA4A}" type="presParOf" srcId="{FB0C517E-91A7-4D72-A8D9-C8304AD02372}" destId="{67B6F850-5A03-445B-AAF6-5D8E31130AF6}" srcOrd="2" destOrd="0" presId="urn:microsoft.com/office/officeart/2005/8/layout/equation1"/>
    <dgm:cxn modelId="{458463B0-4B07-4752-9F9A-6E5DEFB76D62}" type="presParOf" srcId="{FB0C517E-91A7-4D72-A8D9-C8304AD02372}" destId="{008B7F8E-0012-4674-8713-11B3DAEFA897}" srcOrd="3" destOrd="0" presId="urn:microsoft.com/office/officeart/2005/8/layout/equation1"/>
    <dgm:cxn modelId="{E58CE512-3932-4DF5-B288-1D1B6D15D506}" type="presParOf" srcId="{FB0C517E-91A7-4D72-A8D9-C8304AD02372}" destId="{5839EFBE-749B-4DE1-BF4E-3CBF7BD98150}" srcOrd="4" destOrd="0" presId="urn:microsoft.com/office/officeart/2005/8/layout/equation1"/>
    <dgm:cxn modelId="{3672AC71-2D52-4F02-8191-7F45CF298086}" type="presParOf" srcId="{FB0C517E-91A7-4D72-A8D9-C8304AD02372}" destId="{CDA76FA7-C348-46B7-B605-1F3CAF9B9B81}" srcOrd="5" destOrd="0" presId="urn:microsoft.com/office/officeart/2005/8/layout/equation1"/>
    <dgm:cxn modelId="{65C7E860-516C-4087-9F4C-702B0FB29349}" type="presParOf" srcId="{FB0C517E-91A7-4D72-A8D9-C8304AD02372}" destId="{3179C4A4-A682-4484-91A0-A861C8CB6ED4}" srcOrd="6" destOrd="0" presId="urn:microsoft.com/office/officeart/2005/8/layout/equation1"/>
    <dgm:cxn modelId="{FD0B9C02-7857-44FF-819A-FFB789C71CC0}" type="presParOf" srcId="{FB0C517E-91A7-4D72-A8D9-C8304AD02372}" destId="{0CB2578F-FCC7-417E-8216-57164AED2A87}" srcOrd="7" destOrd="0" presId="urn:microsoft.com/office/officeart/2005/8/layout/equation1"/>
    <dgm:cxn modelId="{086C42A7-846B-470E-A2E0-8A0D6FEA44EE}" type="presParOf" srcId="{FB0C517E-91A7-4D72-A8D9-C8304AD02372}" destId="{371F7E39-6E5F-4858-AF10-3937A8D0B107}"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8BAA6E-E5DC-4A69-AA69-ED4158F5CEF8}" type="doc">
      <dgm:prSet loTypeId="urn:microsoft.com/office/officeart/2005/8/layout/hProcess3" loCatId="process" qsTypeId="urn:microsoft.com/office/officeart/2005/8/quickstyle/simple1" qsCatId="simple" csTypeId="urn:microsoft.com/office/officeart/2005/8/colors/accent1_2" csCatId="accent1" phldr="1"/>
      <dgm:spPr/>
    </dgm:pt>
    <dgm:pt modelId="{A9C2505D-ECDD-4CDF-A968-6ABEE68E90D8}" type="pres">
      <dgm:prSet presAssocID="{658BAA6E-E5DC-4A69-AA69-ED4158F5CEF8}" presName="Name0" presStyleCnt="0">
        <dgm:presLayoutVars>
          <dgm:dir/>
          <dgm:animLvl val="lvl"/>
          <dgm:resizeHandles val="exact"/>
        </dgm:presLayoutVars>
      </dgm:prSet>
      <dgm:spPr/>
    </dgm:pt>
    <dgm:pt modelId="{22B7C2BD-15BE-47D9-A5F3-E13BD898F3B3}" type="pres">
      <dgm:prSet presAssocID="{658BAA6E-E5DC-4A69-AA69-ED4158F5CEF8}" presName="dummy" presStyleCnt="0"/>
      <dgm:spPr/>
    </dgm:pt>
    <dgm:pt modelId="{58C59F00-E9ED-43EA-9119-27B662F36D6C}" type="pres">
      <dgm:prSet presAssocID="{658BAA6E-E5DC-4A69-AA69-ED4158F5CEF8}" presName="linH" presStyleCnt="0"/>
      <dgm:spPr/>
    </dgm:pt>
    <dgm:pt modelId="{A8248A61-5948-4F3D-884B-E5B0C5A219AA}" type="pres">
      <dgm:prSet presAssocID="{658BAA6E-E5DC-4A69-AA69-ED4158F5CEF8}" presName="padding1" presStyleCnt="0"/>
      <dgm:spPr/>
    </dgm:pt>
    <dgm:pt modelId="{6D1BEEDB-CE53-48CA-B1B6-6E08675D89C9}" type="pres">
      <dgm:prSet presAssocID="{658BAA6E-E5DC-4A69-AA69-ED4158F5CEF8}" presName="padding2" presStyleCnt="0"/>
      <dgm:spPr/>
    </dgm:pt>
    <dgm:pt modelId="{D5F72019-55C0-4DDA-A6E6-4FFD9F235795}" type="pres">
      <dgm:prSet presAssocID="{658BAA6E-E5DC-4A69-AA69-ED4158F5CEF8}" presName="negArrow" presStyleCnt="0"/>
      <dgm:spPr/>
    </dgm:pt>
    <dgm:pt modelId="{90FA074F-3C15-473E-A626-2C87257F0E75}" type="pres">
      <dgm:prSet presAssocID="{658BAA6E-E5DC-4A69-AA69-ED4158F5CEF8}" presName="backgroundArrow" presStyleLbl="node1" presStyleIdx="0" presStyleCnt="1" custLinFactY="100000" custLinFactNeighborX="-10714" custLinFactNeighborY="177949"/>
      <dgm:spPr/>
    </dgm:pt>
  </dgm:ptLst>
  <dgm:cxnLst>
    <dgm:cxn modelId="{C382CB52-140C-499A-88FE-F9CBE379EB90}" type="presOf" srcId="{658BAA6E-E5DC-4A69-AA69-ED4158F5CEF8}" destId="{A9C2505D-ECDD-4CDF-A968-6ABEE68E90D8}" srcOrd="0" destOrd="0" presId="urn:microsoft.com/office/officeart/2005/8/layout/hProcess3"/>
    <dgm:cxn modelId="{940EE82F-8BF2-40F5-A899-8C40C215A7BA}" type="presParOf" srcId="{A9C2505D-ECDD-4CDF-A968-6ABEE68E90D8}" destId="{22B7C2BD-15BE-47D9-A5F3-E13BD898F3B3}" srcOrd="0" destOrd="0" presId="urn:microsoft.com/office/officeart/2005/8/layout/hProcess3"/>
    <dgm:cxn modelId="{0275D30F-8022-49F7-B6A4-3C4EDDBE042E}" type="presParOf" srcId="{A9C2505D-ECDD-4CDF-A968-6ABEE68E90D8}" destId="{58C59F00-E9ED-43EA-9119-27B662F36D6C}" srcOrd="1" destOrd="0" presId="urn:microsoft.com/office/officeart/2005/8/layout/hProcess3"/>
    <dgm:cxn modelId="{2239D406-6121-4603-BE82-6F99C0151B16}" type="presParOf" srcId="{58C59F00-E9ED-43EA-9119-27B662F36D6C}" destId="{A8248A61-5948-4F3D-884B-E5B0C5A219AA}" srcOrd="0" destOrd="0" presId="urn:microsoft.com/office/officeart/2005/8/layout/hProcess3"/>
    <dgm:cxn modelId="{FBDD773C-0382-4705-85EE-2F33A8AA6EBA}" type="presParOf" srcId="{58C59F00-E9ED-43EA-9119-27B662F36D6C}" destId="{6D1BEEDB-CE53-48CA-B1B6-6E08675D89C9}" srcOrd="1" destOrd="0" presId="urn:microsoft.com/office/officeart/2005/8/layout/hProcess3"/>
    <dgm:cxn modelId="{876A6EA7-098F-4728-9069-4616B6550ABE}" type="presParOf" srcId="{58C59F00-E9ED-43EA-9119-27B662F36D6C}" destId="{D5F72019-55C0-4DDA-A6E6-4FFD9F235795}" srcOrd="2" destOrd="0" presId="urn:microsoft.com/office/officeart/2005/8/layout/hProcess3"/>
    <dgm:cxn modelId="{7A06E19A-A4B4-4385-BB2B-683B9ED9A76C}" type="presParOf" srcId="{58C59F00-E9ED-43EA-9119-27B662F36D6C}" destId="{90FA074F-3C15-473E-A626-2C87257F0E75}" srcOrd="3"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0FB3E-C806-4172-94D4-4C23714F1042}">
      <dsp:nvSpPr>
        <dsp:cNvPr id="0" name=""/>
        <dsp:cNvSpPr/>
      </dsp:nvSpPr>
      <dsp:spPr>
        <a:xfrm>
          <a:off x="1025"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bill</a:t>
          </a:r>
          <a:endParaRPr lang="en-US" sz="3600" kern="1200" dirty="0"/>
        </a:p>
      </dsp:txBody>
      <dsp:txXfrm>
        <a:off x="200017" y="1551591"/>
        <a:ext cx="960816" cy="960816"/>
      </dsp:txXfrm>
    </dsp:sp>
    <dsp:sp modelId="{67B6F850-5A03-445B-AAF6-5D8E31130AF6}">
      <dsp:nvSpPr>
        <dsp:cNvPr id="0" name=""/>
        <dsp:cNvSpPr/>
      </dsp:nvSpPr>
      <dsp:spPr>
        <a:xfrm>
          <a:off x="1470160" y="1637947"/>
          <a:ext cx="788104" cy="7881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74623" y="1939318"/>
        <a:ext cx="579178" cy="185362"/>
      </dsp:txXfrm>
    </dsp:sp>
    <dsp:sp modelId="{5839EFBE-749B-4DE1-BF4E-3CBF7BD98150}">
      <dsp:nvSpPr>
        <dsp:cNvPr id="0" name=""/>
        <dsp:cNvSpPr/>
      </dsp:nvSpPr>
      <dsp:spPr>
        <a:xfrm>
          <a:off x="2368599"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note</a:t>
          </a:r>
          <a:endParaRPr lang="en-US" sz="3600" kern="1200" dirty="0"/>
        </a:p>
      </dsp:txBody>
      <dsp:txXfrm>
        <a:off x="2567591" y="1551591"/>
        <a:ext cx="960816" cy="960816"/>
      </dsp:txXfrm>
    </dsp:sp>
    <dsp:sp modelId="{3179C4A4-A682-4484-91A0-A861C8CB6ED4}">
      <dsp:nvSpPr>
        <dsp:cNvPr id="0" name=""/>
        <dsp:cNvSpPr/>
      </dsp:nvSpPr>
      <dsp:spPr>
        <a:xfrm>
          <a:off x="3837735" y="1637947"/>
          <a:ext cx="788104" cy="7881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a:p>
      </dsp:txBody>
      <dsp:txXfrm>
        <a:off x="3942198" y="1800296"/>
        <a:ext cx="579178" cy="463406"/>
      </dsp:txXfrm>
    </dsp:sp>
    <dsp:sp modelId="{371F7E39-6E5F-4858-AF10-3937A8D0B107}">
      <dsp:nvSpPr>
        <dsp:cNvPr id="0" name=""/>
        <dsp:cNvSpPr/>
      </dsp:nvSpPr>
      <dsp:spPr>
        <a:xfrm>
          <a:off x="4736174"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pay</a:t>
          </a:r>
          <a:endParaRPr lang="en-US" sz="3600" kern="1200" dirty="0"/>
        </a:p>
      </dsp:txBody>
      <dsp:txXfrm>
        <a:off x="4935166" y="1551591"/>
        <a:ext cx="960816" cy="9608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A3C86-6C61-4399-A961-FC74B153D146}">
      <dsp:nvSpPr>
        <dsp:cNvPr id="0" name=""/>
        <dsp:cNvSpPr/>
      </dsp:nvSpPr>
      <dsp:spPr>
        <a:xfrm>
          <a:off x="0" y="1900384"/>
          <a:ext cx="1905000" cy="864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3D68C-808C-447F-9652-44D4D02BE78A}">
      <dsp:nvSpPr>
        <dsp:cNvPr id="0" name=""/>
        <dsp:cNvSpPr/>
      </dsp:nvSpPr>
      <dsp:spPr>
        <a:xfrm>
          <a:off x="1004775" y="2120800"/>
          <a:ext cx="709724"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endParaRPr lang="en-US" sz="1200" kern="1200" dirty="0"/>
        </a:p>
      </dsp:txBody>
      <dsp:txXfrm>
        <a:off x="1004775" y="2120800"/>
        <a:ext cx="709724" cy="432000"/>
      </dsp:txXfrm>
    </dsp:sp>
    <dsp:sp modelId="{65A6B311-2CA5-4B77-8779-FBBB9C12B2EA}">
      <dsp:nvSpPr>
        <dsp:cNvPr id="0" name=""/>
        <dsp:cNvSpPr/>
      </dsp:nvSpPr>
      <dsp:spPr>
        <a:xfrm>
          <a:off x="176332" y="2073908"/>
          <a:ext cx="661867"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smtClean="0"/>
            <a:t>Click Here</a:t>
          </a:r>
          <a:endParaRPr lang="en-US" sz="1200" kern="1200" dirty="0"/>
        </a:p>
      </dsp:txBody>
      <dsp:txXfrm>
        <a:off x="176332" y="2073908"/>
        <a:ext cx="661867" cy="432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A3C86-6C61-4399-A961-FC74B153D146}">
      <dsp:nvSpPr>
        <dsp:cNvPr id="0" name=""/>
        <dsp:cNvSpPr/>
      </dsp:nvSpPr>
      <dsp:spPr>
        <a:xfrm>
          <a:off x="0" y="2127252"/>
          <a:ext cx="1676400" cy="792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3D68C-808C-447F-9652-44D4D02BE78A}">
      <dsp:nvSpPr>
        <dsp:cNvPr id="0" name=""/>
        <dsp:cNvSpPr/>
      </dsp:nvSpPr>
      <dsp:spPr>
        <a:xfrm>
          <a:off x="884202" y="2329300"/>
          <a:ext cx="624557" cy="39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endParaRPr lang="en-US" sz="1100" kern="1200" dirty="0"/>
        </a:p>
      </dsp:txBody>
      <dsp:txXfrm>
        <a:off x="884202" y="2329300"/>
        <a:ext cx="624557" cy="396000"/>
      </dsp:txXfrm>
    </dsp:sp>
    <dsp:sp modelId="{65A6B311-2CA5-4B77-8779-FBBB9C12B2EA}">
      <dsp:nvSpPr>
        <dsp:cNvPr id="0" name=""/>
        <dsp:cNvSpPr/>
      </dsp:nvSpPr>
      <dsp:spPr>
        <a:xfrm>
          <a:off x="155172" y="2286316"/>
          <a:ext cx="582443" cy="39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1760" rIns="0" bIns="111760" numCol="1" spcCol="1270" anchor="ctr" anchorCtr="0">
          <a:noAutofit/>
        </a:bodyPr>
        <a:lstStyle/>
        <a:p>
          <a:pPr lvl="0" algn="ctr" defTabSz="488950">
            <a:lnSpc>
              <a:spcPct val="90000"/>
            </a:lnSpc>
            <a:spcBef>
              <a:spcPct val="0"/>
            </a:spcBef>
            <a:spcAft>
              <a:spcPct val="35000"/>
            </a:spcAft>
          </a:pPr>
          <a:r>
            <a:rPr lang="en-US" sz="1100" kern="1200" dirty="0" smtClean="0"/>
            <a:t>Click Here</a:t>
          </a:r>
          <a:endParaRPr lang="en-US" sz="1100" kern="1200" dirty="0"/>
        </a:p>
      </dsp:txBody>
      <dsp:txXfrm>
        <a:off x="155172" y="2286316"/>
        <a:ext cx="582443" cy="396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A074F-3C15-473E-A626-2C87257F0E75}">
      <dsp:nvSpPr>
        <dsp:cNvPr id="0" name=""/>
        <dsp:cNvSpPr/>
      </dsp:nvSpPr>
      <dsp:spPr>
        <a:xfrm>
          <a:off x="0" y="606877"/>
          <a:ext cx="2133600" cy="936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87173-7C95-4A81-9668-95FCA3869D42}">
      <dsp:nvSpPr>
        <dsp:cNvPr id="0" name=""/>
        <dsp:cNvSpPr/>
      </dsp:nvSpPr>
      <dsp:spPr>
        <a:xfrm>
          <a:off x="695933" y="832800"/>
          <a:ext cx="700477" cy="46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lvl="0" algn="ctr" defTabSz="577850">
            <a:lnSpc>
              <a:spcPct val="90000"/>
            </a:lnSpc>
            <a:spcBef>
              <a:spcPct val="0"/>
            </a:spcBef>
            <a:spcAft>
              <a:spcPct val="35000"/>
            </a:spcAft>
          </a:pPr>
          <a:r>
            <a:rPr lang="en-US" sz="1300" kern="1200" dirty="0" smtClean="0"/>
            <a:t>Start here</a:t>
          </a:r>
          <a:endParaRPr lang="en-US" sz="1300" kern="1200" dirty="0"/>
        </a:p>
      </dsp:txBody>
      <dsp:txXfrm>
        <a:off x="695933" y="832800"/>
        <a:ext cx="700477" cy="468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A074F-3C15-473E-A626-2C87257F0E75}">
      <dsp:nvSpPr>
        <dsp:cNvPr id="0" name=""/>
        <dsp:cNvSpPr/>
      </dsp:nvSpPr>
      <dsp:spPr>
        <a:xfrm>
          <a:off x="0" y="1197600"/>
          <a:ext cx="2133600" cy="936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87173-7C95-4A81-9668-95FCA3869D42}">
      <dsp:nvSpPr>
        <dsp:cNvPr id="0" name=""/>
        <dsp:cNvSpPr/>
      </dsp:nvSpPr>
      <dsp:spPr>
        <a:xfrm>
          <a:off x="695933" y="832800"/>
          <a:ext cx="700477" cy="46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lvl="0" algn="ctr" defTabSz="577850">
            <a:lnSpc>
              <a:spcPct val="90000"/>
            </a:lnSpc>
            <a:spcBef>
              <a:spcPct val="0"/>
            </a:spcBef>
            <a:spcAft>
              <a:spcPct val="35000"/>
            </a:spcAft>
          </a:pPr>
          <a:r>
            <a:rPr lang="en-US" sz="1300" kern="1200" dirty="0" smtClean="0"/>
            <a:t>Start here</a:t>
          </a:r>
          <a:endParaRPr lang="en-US" sz="1300" kern="1200" dirty="0"/>
        </a:p>
      </dsp:txBody>
      <dsp:txXfrm>
        <a:off x="695933" y="832800"/>
        <a:ext cx="700477" cy="468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A3C86-6C61-4399-A961-FC74B153D146}">
      <dsp:nvSpPr>
        <dsp:cNvPr id="0" name=""/>
        <dsp:cNvSpPr/>
      </dsp:nvSpPr>
      <dsp:spPr>
        <a:xfrm>
          <a:off x="0" y="2743199"/>
          <a:ext cx="1905000" cy="864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83D68C-808C-447F-9652-44D4D02BE78A}">
      <dsp:nvSpPr>
        <dsp:cNvPr id="0" name=""/>
        <dsp:cNvSpPr/>
      </dsp:nvSpPr>
      <dsp:spPr>
        <a:xfrm>
          <a:off x="1004775" y="2120800"/>
          <a:ext cx="709724"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endParaRPr lang="en-US" sz="1200" kern="1200" dirty="0"/>
        </a:p>
      </dsp:txBody>
      <dsp:txXfrm>
        <a:off x="1004775" y="2120800"/>
        <a:ext cx="709724" cy="432000"/>
      </dsp:txXfrm>
    </dsp:sp>
    <dsp:sp modelId="{65A6B311-2CA5-4B77-8779-FBBB9C12B2EA}">
      <dsp:nvSpPr>
        <dsp:cNvPr id="0" name=""/>
        <dsp:cNvSpPr/>
      </dsp:nvSpPr>
      <dsp:spPr>
        <a:xfrm>
          <a:off x="176332" y="2073908"/>
          <a:ext cx="661867" cy="4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121920" numCol="1" spcCol="1270" anchor="ctr" anchorCtr="0">
          <a:noAutofit/>
        </a:bodyPr>
        <a:lstStyle/>
        <a:p>
          <a:pPr lvl="0" algn="ctr" defTabSz="533400">
            <a:lnSpc>
              <a:spcPct val="90000"/>
            </a:lnSpc>
            <a:spcBef>
              <a:spcPct val="0"/>
            </a:spcBef>
            <a:spcAft>
              <a:spcPct val="35000"/>
            </a:spcAft>
          </a:pPr>
          <a:r>
            <a:rPr lang="en-US" sz="1200" kern="1200" dirty="0" smtClean="0"/>
            <a:t>Click Here</a:t>
          </a:r>
          <a:endParaRPr lang="en-US" sz="1200" kern="1200" dirty="0"/>
        </a:p>
      </dsp:txBody>
      <dsp:txXfrm>
        <a:off x="176332" y="2073908"/>
        <a:ext cx="661867" cy="43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0FB3E-C806-4172-94D4-4C23714F1042}">
      <dsp:nvSpPr>
        <dsp:cNvPr id="0" name=""/>
        <dsp:cNvSpPr/>
      </dsp:nvSpPr>
      <dsp:spPr>
        <a:xfrm>
          <a:off x="1025"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r>
            <a:rPr lang="en-US" sz="5300" kern="1200" dirty="0" smtClean="0"/>
            <a:t>bill</a:t>
          </a:r>
          <a:endParaRPr lang="en-US" sz="5300" kern="1200" dirty="0"/>
        </a:p>
      </dsp:txBody>
      <dsp:txXfrm>
        <a:off x="200017" y="1551591"/>
        <a:ext cx="960816" cy="960816"/>
      </dsp:txXfrm>
    </dsp:sp>
    <dsp:sp modelId="{67B6F850-5A03-445B-AAF6-5D8E31130AF6}">
      <dsp:nvSpPr>
        <dsp:cNvPr id="0" name=""/>
        <dsp:cNvSpPr/>
      </dsp:nvSpPr>
      <dsp:spPr>
        <a:xfrm>
          <a:off x="1470160" y="1637947"/>
          <a:ext cx="788104" cy="7881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74623" y="1939318"/>
        <a:ext cx="579178" cy="185362"/>
      </dsp:txXfrm>
    </dsp:sp>
    <dsp:sp modelId="{5839EFBE-749B-4DE1-BF4E-3CBF7BD98150}">
      <dsp:nvSpPr>
        <dsp:cNvPr id="0" name=""/>
        <dsp:cNvSpPr/>
      </dsp:nvSpPr>
      <dsp:spPr>
        <a:xfrm>
          <a:off x="2368599"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endParaRPr lang="en-US" sz="5300" kern="1200" dirty="0"/>
        </a:p>
      </dsp:txBody>
      <dsp:txXfrm>
        <a:off x="2567591" y="1551591"/>
        <a:ext cx="960816" cy="960816"/>
      </dsp:txXfrm>
    </dsp:sp>
    <dsp:sp modelId="{3179C4A4-A682-4484-91A0-A861C8CB6ED4}">
      <dsp:nvSpPr>
        <dsp:cNvPr id="0" name=""/>
        <dsp:cNvSpPr/>
      </dsp:nvSpPr>
      <dsp:spPr>
        <a:xfrm>
          <a:off x="3837735" y="1637947"/>
          <a:ext cx="788104" cy="7881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a:p>
      </dsp:txBody>
      <dsp:txXfrm>
        <a:off x="3942198" y="1800296"/>
        <a:ext cx="579178" cy="463406"/>
      </dsp:txXfrm>
    </dsp:sp>
    <dsp:sp modelId="{371F7E39-6E5F-4858-AF10-3937A8D0B107}">
      <dsp:nvSpPr>
        <dsp:cNvPr id="0" name=""/>
        <dsp:cNvSpPr/>
      </dsp:nvSpPr>
      <dsp:spPr>
        <a:xfrm>
          <a:off x="4736174"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endParaRPr lang="en-US" sz="5300" kern="1200" dirty="0"/>
        </a:p>
      </dsp:txBody>
      <dsp:txXfrm>
        <a:off x="4935166" y="1551591"/>
        <a:ext cx="960816" cy="960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D78E-F1D5-4A75-B150-A9AA27F23B39}">
      <dsp:nvSpPr>
        <dsp:cNvPr id="0" name=""/>
        <dsp:cNvSpPr/>
      </dsp:nvSpPr>
      <dsp:spPr>
        <a:xfrm rot="10800000">
          <a:off x="1524015" y="-202667"/>
          <a:ext cx="3508285" cy="2446591"/>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971826-6CC5-4BEF-878D-5C8D5FEEB036}">
      <dsp:nvSpPr>
        <dsp:cNvPr id="0" name=""/>
        <dsp:cNvSpPr/>
      </dsp:nvSpPr>
      <dsp:spPr>
        <a:xfrm>
          <a:off x="812799" y="0"/>
          <a:ext cx="1654048"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lvl="0" algn="ctr" defTabSz="1333500">
            <a:lnSpc>
              <a:spcPct val="90000"/>
            </a:lnSpc>
            <a:spcBef>
              <a:spcPct val="0"/>
            </a:spcBef>
            <a:spcAft>
              <a:spcPct val="35000"/>
            </a:spcAft>
          </a:pPr>
          <a:r>
            <a:rPr lang="en-US" sz="3000" kern="1200" dirty="0" smtClean="0"/>
            <a:t>Start here</a:t>
          </a:r>
          <a:endParaRPr lang="en-US" sz="3000" kern="1200" dirty="0"/>
        </a:p>
      </dsp:txBody>
      <dsp:txXfrm>
        <a:off x="812799" y="0"/>
        <a:ext cx="1654048" cy="650240"/>
      </dsp:txXfrm>
    </dsp:sp>
    <dsp:sp modelId="{59983EC3-39F0-4C89-909C-EDAC7D02BAB7}">
      <dsp:nvSpPr>
        <dsp:cNvPr id="0" name=""/>
        <dsp:cNvSpPr/>
      </dsp:nvSpPr>
      <dsp:spPr>
        <a:xfrm>
          <a:off x="3048000" y="3413759"/>
          <a:ext cx="2235200"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ctr" defTabSz="1333500">
            <a:lnSpc>
              <a:spcPct val="90000"/>
            </a:lnSpc>
            <a:spcBef>
              <a:spcPct val="0"/>
            </a:spcBef>
            <a:spcAft>
              <a:spcPct val="35000"/>
            </a:spcAft>
          </a:pPr>
          <a:endParaRPr lang="en-US" sz="3000" kern="1200" dirty="0"/>
        </a:p>
      </dsp:txBody>
      <dsp:txXfrm>
        <a:off x="3048000" y="3413759"/>
        <a:ext cx="2235200" cy="650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A074F-3C15-473E-A626-2C87257F0E75}">
      <dsp:nvSpPr>
        <dsp:cNvPr id="0" name=""/>
        <dsp:cNvSpPr/>
      </dsp:nvSpPr>
      <dsp:spPr>
        <a:xfrm>
          <a:off x="0" y="606877"/>
          <a:ext cx="2133600" cy="936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387173-7C95-4A81-9668-95FCA3869D42}">
      <dsp:nvSpPr>
        <dsp:cNvPr id="0" name=""/>
        <dsp:cNvSpPr/>
      </dsp:nvSpPr>
      <dsp:spPr>
        <a:xfrm>
          <a:off x="695933" y="832800"/>
          <a:ext cx="700477" cy="46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2080" rIns="0" bIns="132080" numCol="1" spcCol="1270" anchor="ctr" anchorCtr="0">
          <a:noAutofit/>
        </a:bodyPr>
        <a:lstStyle/>
        <a:p>
          <a:pPr lvl="0" algn="ctr" defTabSz="577850">
            <a:lnSpc>
              <a:spcPct val="90000"/>
            </a:lnSpc>
            <a:spcBef>
              <a:spcPct val="0"/>
            </a:spcBef>
            <a:spcAft>
              <a:spcPct val="35000"/>
            </a:spcAft>
          </a:pPr>
          <a:r>
            <a:rPr lang="en-US" sz="1300" kern="1200" dirty="0" smtClean="0"/>
            <a:t>Start here</a:t>
          </a:r>
          <a:endParaRPr lang="en-US" sz="1300" kern="1200" dirty="0"/>
        </a:p>
      </dsp:txBody>
      <dsp:txXfrm>
        <a:off x="695933" y="832800"/>
        <a:ext cx="700477" cy="468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88279-ABE4-4BA9-8A9F-4EEBB25B75A9}">
      <dsp:nvSpPr>
        <dsp:cNvPr id="0" name=""/>
        <dsp:cNvSpPr/>
      </dsp:nvSpPr>
      <dsp:spPr>
        <a:xfrm rot="4396374">
          <a:off x="81175" y="1487623"/>
          <a:ext cx="1495008" cy="1042581"/>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F2A5B-E3D6-42AF-8098-E4C9EE494458}">
      <dsp:nvSpPr>
        <dsp:cNvPr id="0" name=""/>
        <dsp:cNvSpPr/>
      </dsp:nvSpPr>
      <dsp:spPr>
        <a:xfrm>
          <a:off x="724073" y="1693256"/>
          <a:ext cx="37753" cy="37753"/>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6F1D2-8D4C-4558-90FA-E9BEDCC42F6A}">
      <dsp:nvSpPr>
        <dsp:cNvPr id="0" name=""/>
        <dsp:cNvSpPr/>
      </dsp:nvSpPr>
      <dsp:spPr>
        <a:xfrm>
          <a:off x="1052876" y="2013815"/>
          <a:ext cx="37753" cy="37753"/>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F4ED1-3884-40C0-AF73-428501B97476}">
      <dsp:nvSpPr>
        <dsp:cNvPr id="0" name=""/>
        <dsp:cNvSpPr/>
      </dsp:nvSpPr>
      <dsp:spPr>
        <a:xfrm>
          <a:off x="0" y="1166090"/>
          <a:ext cx="704850" cy="27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lvl="0" algn="ctr" defTabSz="711200">
            <a:lnSpc>
              <a:spcPct val="90000"/>
            </a:lnSpc>
            <a:spcBef>
              <a:spcPct val="0"/>
            </a:spcBef>
            <a:spcAft>
              <a:spcPct val="35000"/>
            </a:spcAft>
          </a:pPr>
          <a:endParaRPr lang="en-US" sz="1600" kern="1200" dirty="0"/>
        </a:p>
      </dsp:txBody>
      <dsp:txXfrm>
        <a:off x="0" y="1166090"/>
        <a:ext cx="704850" cy="277090"/>
      </dsp:txXfrm>
    </dsp:sp>
    <dsp:sp modelId="{28009074-7AC6-47E9-824C-1FCD50ECDA35}">
      <dsp:nvSpPr>
        <dsp:cNvPr id="0" name=""/>
        <dsp:cNvSpPr/>
      </dsp:nvSpPr>
      <dsp:spPr>
        <a:xfrm>
          <a:off x="933450" y="1573587"/>
          <a:ext cx="971549" cy="27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endParaRPr lang="en-US" sz="1600" kern="1200" dirty="0"/>
        </a:p>
      </dsp:txBody>
      <dsp:txXfrm>
        <a:off x="933450" y="1573587"/>
        <a:ext cx="971549" cy="277090"/>
      </dsp:txXfrm>
    </dsp:sp>
    <dsp:sp modelId="{44D4D7A7-4F9B-48C6-8B28-FB517FA45EF4}">
      <dsp:nvSpPr>
        <dsp:cNvPr id="0" name=""/>
        <dsp:cNvSpPr/>
      </dsp:nvSpPr>
      <dsp:spPr>
        <a:xfrm>
          <a:off x="0" y="1894147"/>
          <a:ext cx="952500" cy="27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r" defTabSz="711200">
            <a:lnSpc>
              <a:spcPct val="90000"/>
            </a:lnSpc>
            <a:spcBef>
              <a:spcPct val="0"/>
            </a:spcBef>
            <a:spcAft>
              <a:spcPct val="35000"/>
            </a:spcAft>
          </a:pPr>
          <a:endParaRPr lang="en-US" sz="1600" kern="1200" dirty="0"/>
        </a:p>
      </dsp:txBody>
      <dsp:txXfrm>
        <a:off x="0" y="1894147"/>
        <a:ext cx="952500" cy="277090"/>
      </dsp:txXfrm>
    </dsp:sp>
    <dsp:sp modelId="{F6746136-B784-4A5F-BC6C-D7EFB5262385}">
      <dsp:nvSpPr>
        <dsp:cNvPr id="0" name=""/>
        <dsp:cNvSpPr/>
      </dsp:nvSpPr>
      <dsp:spPr>
        <a:xfrm>
          <a:off x="952500" y="2620818"/>
          <a:ext cx="952500" cy="277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lvl="0" algn="ctr" defTabSz="711200">
            <a:lnSpc>
              <a:spcPct val="90000"/>
            </a:lnSpc>
            <a:spcBef>
              <a:spcPct val="0"/>
            </a:spcBef>
            <a:spcAft>
              <a:spcPct val="35000"/>
            </a:spcAft>
          </a:pPr>
          <a:endParaRPr lang="en-US" sz="1600" kern="1200" dirty="0"/>
        </a:p>
      </dsp:txBody>
      <dsp:txXfrm>
        <a:off x="952500" y="2620818"/>
        <a:ext cx="952500" cy="2770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536AD-DB8A-4A59-A5F3-A4A4A2EB89B7}">
      <dsp:nvSpPr>
        <dsp:cNvPr id="0" name=""/>
        <dsp:cNvSpPr/>
      </dsp:nvSpPr>
      <dsp:spPr>
        <a:xfrm rot="4726627">
          <a:off x="1047803" y="-215009"/>
          <a:ext cx="3497413" cy="5306819"/>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9AD27-7E0C-4ECA-878B-6B9A261455BF}">
      <dsp:nvSpPr>
        <dsp:cNvPr id="0" name=""/>
        <dsp:cNvSpPr/>
      </dsp:nvSpPr>
      <dsp:spPr>
        <a:xfrm>
          <a:off x="2748686" y="1353799"/>
          <a:ext cx="106314" cy="106314"/>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E6661E-5ACE-484F-B553-0154B35B96BE}">
      <dsp:nvSpPr>
        <dsp:cNvPr id="0" name=""/>
        <dsp:cNvSpPr/>
      </dsp:nvSpPr>
      <dsp:spPr>
        <a:xfrm>
          <a:off x="3476646" y="1940966"/>
          <a:ext cx="106314" cy="106314"/>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5838DA-AD46-46A4-9B35-F04CC386B437}">
      <dsp:nvSpPr>
        <dsp:cNvPr id="0" name=""/>
        <dsp:cNvSpPr/>
      </dsp:nvSpPr>
      <dsp:spPr>
        <a:xfrm>
          <a:off x="4022213" y="2627619"/>
          <a:ext cx="106314" cy="106314"/>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6EDD85-B046-4022-8032-88388E2ADF40}">
      <dsp:nvSpPr>
        <dsp:cNvPr id="0" name=""/>
        <dsp:cNvSpPr/>
      </dsp:nvSpPr>
      <dsp:spPr>
        <a:xfrm>
          <a:off x="889406" y="0"/>
          <a:ext cx="1984857"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b" anchorCtr="0">
          <a:noAutofit/>
        </a:bodyPr>
        <a:lstStyle/>
        <a:p>
          <a:pPr lvl="0" algn="ctr" defTabSz="2089150">
            <a:lnSpc>
              <a:spcPct val="90000"/>
            </a:lnSpc>
            <a:spcBef>
              <a:spcPct val="0"/>
            </a:spcBef>
            <a:spcAft>
              <a:spcPct val="35000"/>
            </a:spcAft>
          </a:pPr>
          <a:endParaRPr lang="en-US" sz="4700" kern="1200" dirty="0"/>
        </a:p>
      </dsp:txBody>
      <dsp:txXfrm>
        <a:off x="889406" y="0"/>
        <a:ext cx="1984857" cy="780288"/>
      </dsp:txXfrm>
    </dsp:sp>
    <dsp:sp modelId="{83E55B14-3C62-411B-BAC5-CCEE8E8FD48B}">
      <dsp:nvSpPr>
        <dsp:cNvPr id="0" name=""/>
        <dsp:cNvSpPr/>
      </dsp:nvSpPr>
      <dsp:spPr>
        <a:xfrm>
          <a:off x="3357067" y="1016812"/>
          <a:ext cx="2896819"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l" defTabSz="2089150">
            <a:lnSpc>
              <a:spcPct val="90000"/>
            </a:lnSpc>
            <a:spcBef>
              <a:spcPct val="0"/>
            </a:spcBef>
            <a:spcAft>
              <a:spcPct val="35000"/>
            </a:spcAft>
          </a:pPr>
          <a:endParaRPr lang="en-US" sz="4700" kern="1200" dirty="0"/>
        </a:p>
      </dsp:txBody>
      <dsp:txXfrm>
        <a:off x="3357067" y="1016812"/>
        <a:ext cx="2896819" cy="780288"/>
      </dsp:txXfrm>
    </dsp:sp>
    <dsp:sp modelId="{38CF3940-5C35-4987-B7DF-3C4BBAD8B41E}">
      <dsp:nvSpPr>
        <dsp:cNvPr id="0" name=""/>
        <dsp:cNvSpPr/>
      </dsp:nvSpPr>
      <dsp:spPr>
        <a:xfrm>
          <a:off x="889406" y="1603979"/>
          <a:ext cx="2306726"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r" defTabSz="2089150">
            <a:lnSpc>
              <a:spcPct val="90000"/>
            </a:lnSpc>
            <a:spcBef>
              <a:spcPct val="0"/>
            </a:spcBef>
            <a:spcAft>
              <a:spcPct val="35000"/>
            </a:spcAft>
          </a:pPr>
          <a:endParaRPr lang="en-US" sz="4700" kern="1200" dirty="0"/>
        </a:p>
      </dsp:txBody>
      <dsp:txXfrm>
        <a:off x="889406" y="1603979"/>
        <a:ext cx="2306726" cy="780288"/>
      </dsp:txXfrm>
    </dsp:sp>
    <dsp:sp modelId="{F447E810-1C7E-4678-8116-EBFEB6C43F82}">
      <dsp:nvSpPr>
        <dsp:cNvPr id="0" name=""/>
        <dsp:cNvSpPr/>
      </dsp:nvSpPr>
      <dsp:spPr>
        <a:xfrm>
          <a:off x="4483608" y="2290632"/>
          <a:ext cx="1770278"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l" defTabSz="2089150">
            <a:lnSpc>
              <a:spcPct val="90000"/>
            </a:lnSpc>
            <a:spcBef>
              <a:spcPct val="0"/>
            </a:spcBef>
            <a:spcAft>
              <a:spcPct val="35000"/>
            </a:spcAft>
          </a:pPr>
          <a:endParaRPr lang="en-US" sz="4700" kern="1200" dirty="0"/>
        </a:p>
      </dsp:txBody>
      <dsp:txXfrm>
        <a:off x="4483608" y="2290632"/>
        <a:ext cx="1770278" cy="780288"/>
      </dsp:txXfrm>
    </dsp:sp>
    <dsp:sp modelId="{E4D5F7FF-729B-4A26-8EA9-34199AD5E7CA}">
      <dsp:nvSpPr>
        <dsp:cNvPr id="0" name=""/>
        <dsp:cNvSpPr/>
      </dsp:nvSpPr>
      <dsp:spPr>
        <a:xfrm>
          <a:off x="3571646" y="4096512"/>
          <a:ext cx="2682240"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t" anchorCtr="0">
          <a:noAutofit/>
        </a:bodyPr>
        <a:lstStyle/>
        <a:p>
          <a:pPr lvl="0" algn="ctr" defTabSz="2089150">
            <a:lnSpc>
              <a:spcPct val="90000"/>
            </a:lnSpc>
            <a:spcBef>
              <a:spcPct val="0"/>
            </a:spcBef>
            <a:spcAft>
              <a:spcPct val="35000"/>
            </a:spcAft>
          </a:pPr>
          <a:endParaRPr lang="en-US" sz="4700" kern="1200" dirty="0"/>
        </a:p>
      </dsp:txBody>
      <dsp:txXfrm>
        <a:off x="3571646" y="4096512"/>
        <a:ext cx="2682240" cy="7802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73A93-EAD1-42B1-9EBC-19E5C3879072}">
      <dsp:nvSpPr>
        <dsp:cNvPr id="0" name=""/>
        <dsp:cNvSpPr/>
      </dsp:nvSpPr>
      <dsp:spPr>
        <a:xfrm rot="5400000">
          <a:off x="-119234" y="1414637"/>
          <a:ext cx="1274245" cy="730982"/>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36A522-49C1-4DF7-A376-8A8528010941}">
      <dsp:nvSpPr>
        <dsp:cNvPr id="0" name=""/>
        <dsp:cNvSpPr/>
      </dsp:nvSpPr>
      <dsp:spPr>
        <a:xfrm>
          <a:off x="399079" y="1816312"/>
          <a:ext cx="21142" cy="2114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CC995-854A-497C-B942-FF2AD58069E9}">
      <dsp:nvSpPr>
        <dsp:cNvPr id="0" name=""/>
        <dsp:cNvSpPr/>
      </dsp:nvSpPr>
      <dsp:spPr>
        <a:xfrm>
          <a:off x="543844" y="1933078"/>
          <a:ext cx="21142" cy="2114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F66C0A-1D3C-4C29-98ED-AF8FACF5218F}">
      <dsp:nvSpPr>
        <dsp:cNvPr id="0" name=""/>
        <dsp:cNvSpPr/>
      </dsp:nvSpPr>
      <dsp:spPr>
        <a:xfrm>
          <a:off x="652337" y="2069628"/>
          <a:ext cx="21142" cy="21142"/>
        </a:xfrm>
        <a:prstGeom prst="ellipse">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768CAF-AE7D-43FF-B4F3-85C08D0970D6}">
      <dsp:nvSpPr>
        <dsp:cNvPr id="0" name=""/>
        <dsp:cNvSpPr/>
      </dsp:nvSpPr>
      <dsp:spPr>
        <a:xfrm>
          <a:off x="29336" y="1547090"/>
          <a:ext cx="394716" cy="15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b" anchorCtr="0">
          <a:noAutofit/>
        </a:bodyPr>
        <a:lstStyle/>
        <a:p>
          <a:pPr lvl="0" algn="ctr" defTabSz="400050">
            <a:lnSpc>
              <a:spcPct val="90000"/>
            </a:lnSpc>
            <a:spcBef>
              <a:spcPct val="0"/>
            </a:spcBef>
            <a:spcAft>
              <a:spcPct val="35000"/>
            </a:spcAft>
          </a:pPr>
          <a:endParaRPr lang="en-US" sz="900" kern="1200" dirty="0"/>
        </a:p>
      </dsp:txBody>
      <dsp:txXfrm>
        <a:off x="29336" y="1547090"/>
        <a:ext cx="394716" cy="155170"/>
      </dsp:txXfrm>
    </dsp:sp>
    <dsp:sp modelId="{C78D8069-65AA-4068-9A0D-E34F57636190}">
      <dsp:nvSpPr>
        <dsp:cNvPr id="0" name=""/>
        <dsp:cNvSpPr/>
      </dsp:nvSpPr>
      <dsp:spPr>
        <a:xfrm>
          <a:off x="520064" y="1749298"/>
          <a:ext cx="576072" cy="15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l" defTabSz="400050">
            <a:lnSpc>
              <a:spcPct val="90000"/>
            </a:lnSpc>
            <a:spcBef>
              <a:spcPct val="0"/>
            </a:spcBef>
            <a:spcAft>
              <a:spcPct val="35000"/>
            </a:spcAft>
          </a:pPr>
          <a:endParaRPr lang="en-US" sz="900" kern="1200" dirty="0"/>
        </a:p>
      </dsp:txBody>
      <dsp:txXfrm>
        <a:off x="520064" y="1749298"/>
        <a:ext cx="576072" cy="155170"/>
      </dsp:txXfrm>
    </dsp:sp>
    <dsp:sp modelId="{546A1191-98F1-4A07-809B-3EDDFD952737}">
      <dsp:nvSpPr>
        <dsp:cNvPr id="0" name=""/>
        <dsp:cNvSpPr/>
      </dsp:nvSpPr>
      <dsp:spPr>
        <a:xfrm>
          <a:off x="29336" y="1866064"/>
          <a:ext cx="458724" cy="15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r" defTabSz="400050">
            <a:lnSpc>
              <a:spcPct val="90000"/>
            </a:lnSpc>
            <a:spcBef>
              <a:spcPct val="0"/>
            </a:spcBef>
            <a:spcAft>
              <a:spcPct val="35000"/>
            </a:spcAft>
          </a:pPr>
          <a:endParaRPr lang="en-US" sz="900" kern="1200" dirty="0"/>
        </a:p>
      </dsp:txBody>
      <dsp:txXfrm>
        <a:off x="29336" y="1866064"/>
        <a:ext cx="458724" cy="155170"/>
      </dsp:txXfrm>
    </dsp:sp>
    <dsp:sp modelId="{F2C893C5-5589-47D5-A90B-B2D82BC2689C}">
      <dsp:nvSpPr>
        <dsp:cNvPr id="0" name=""/>
        <dsp:cNvSpPr/>
      </dsp:nvSpPr>
      <dsp:spPr>
        <a:xfrm>
          <a:off x="744092" y="2002614"/>
          <a:ext cx="352043" cy="15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l" defTabSz="400050">
            <a:lnSpc>
              <a:spcPct val="90000"/>
            </a:lnSpc>
            <a:spcBef>
              <a:spcPct val="0"/>
            </a:spcBef>
            <a:spcAft>
              <a:spcPct val="35000"/>
            </a:spcAft>
          </a:pPr>
          <a:endParaRPr lang="en-US" sz="900" kern="1200" dirty="0"/>
        </a:p>
      </dsp:txBody>
      <dsp:txXfrm>
        <a:off x="744092" y="2002614"/>
        <a:ext cx="352043" cy="155170"/>
      </dsp:txXfrm>
    </dsp:sp>
    <dsp:sp modelId="{34069A8E-CC77-4266-9087-720249874F87}">
      <dsp:nvSpPr>
        <dsp:cNvPr id="0" name=""/>
        <dsp:cNvSpPr/>
      </dsp:nvSpPr>
      <dsp:spPr>
        <a:xfrm>
          <a:off x="562736" y="2361738"/>
          <a:ext cx="533400" cy="155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t" anchorCtr="0">
          <a:noAutofit/>
        </a:bodyPr>
        <a:lstStyle/>
        <a:p>
          <a:pPr lvl="0" algn="ctr" defTabSz="400050">
            <a:lnSpc>
              <a:spcPct val="90000"/>
            </a:lnSpc>
            <a:spcBef>
              <a:spcPct val="0"/>
            </a:spcBef>
            <a:spcAft>
              <a:spcPct val="35000"/>
            </a:spcAft>
          </a:pPr>
          <a:endParaRPr lang="en-US" sz="900" kern="1200" dirty="0"/>
        </a:p>
      </dsp:txBody>
      <dsp:txXfrm>
        <a:off x="562736" y="2361738"/>
        <a:ext cx="533400" cy="1551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0FB3E-C806-4172-94D4-4C23714F1042}">
      <dsp:nvSpPr>
        <dsp:cNvPr id="0" name=""/>
        <dsp:cNvSpPr/>
      </dsp:nvSpPr>
      <dsp:spPr>
        <a:xfrm>
          <a:off x="1025"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bill</a:t>
          </a:r>
          <a:endParaRPr lang="en-US" sz="3600" kern="1200" dirty="0"/>
        </a:p>
      </dsp:txBody>
      <dsp:txXfrm>
        <a:off x="200017" y="1551591"/>
        <a:ext cx="960816" cy="960816"/>
      </dsp:txXfrm>
    </dsp:sp>
    <dsp:sp modelId="{67B6F850-5A03-445B-AAF6-5D8E31130AF6}">
      <dsp:nvSpPr>
        <dsp:cNvPr id="0" name=""/>
        <dsp:cNvSpPr/>
      </dsp:nvSpPr>
      <dsp:spPr>
        <a:xfrm>
          <a:off x="1470160" y="1637947"/>
          <a:ext cx="788104" cy="7881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74623" y="1939318"/>
        <a:ext cx="579178" cy="185362"/>
      </dsp:txXfrm>
    </dsp:sp>
    <dsp:sp modelId="{5839EFBE-749B-4DE1-BF4E-3CBF7BD98150}">
      <dsp:nvSpPr>
        <dsp:cNvPr id="0" name=""/>
        <dsp:cNvSpPr/>
      </dsp:nvSpPr>
      <dsp:spPr>
        <a:xfrm>
          <a:off x="2368599"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note</a:t>
          </a:r>
          <a:endParaRPr lang="en-US" sz="3600" kern="1200" dirty="0"/>
        </a:p>
      </dsp:txBody>
      <dsp:txXfrm>
        <a:off x="2567591" y="1551591"/>
        <a:ext cx="960816" cy="960816"/>
      </dsp:txXfrm>
    </dsp:sp>
    <dsp:sp modelId="{3179C4A4-A682-4484-91A0-A861C8CB6ED4}">
      <dsp:nvSpPr>
        <dsp:cNvPr id="0" name=""/>
        <dsp:cNvSpPr/>
      </dsp:nvSpPr>
      <dsp:spPr>
        <a:xfrm>
          <a:off x="3837735" y="1637947"/>
          <a:ext cx="788104" cy="7881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a:p>
      </dsp:txBody>
      <dsp:txXfrm>
        <a:off x="3942198" y="1800296"/>
        <a:ext cx="579178" cy="463406"/>
      </dsp:txXfrm>
    </dsp:sp>
    <dsp:sp modelId="{371F7E39-6E5F-4858-AF10-3937A8D0B107}">
      <dsp:nvSpPr>
        <dsp:cNvPr id="0" name=""/>
        <dsp:cNvSpPr/>
      </dsp:nvSpPr>
      <dsp:spPr>
        <a:xfrm>
          <a:off x="4736174" y="1352599"/>
          <a:ext cx="1358800" cy="13588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pay</a:t>
          </a:r>
          <a:endParaRPr lang="en-US" sz="3600" kern="1200" dirty="0"/>
        </a:p>
      </dsp:txBody>
      <dsp:txXfrm>
        <a:off x="4935166" y="1551591"/>
        <a:ext cx="960816" cy="9608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A074F-3C15-473E-A626-2C87257F0E75}">
      <dsp:nvSpPr>
        <dsp:cNvPr id="0" name=""/>
        <dsp:cNvSpPr/>
      </dsp:nvSpPr>
      <dsp:spPr>
        <a:xfrm>
          <a:off x="0" y="58799"/>
          <a:ext cx="2133600" cy="1008000"/>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EA2B7A-CC63-4593-9D13-36FF84989B66}" type="datetimeFigureOut">
              <a:rPr lang="en-US" smtClean="0"/>
              <a:t>3/29/2015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04D530-AD9F-4F0F-BC64-B4219503B054}" type="slidenum">
              <a:rPr lang="en-US" smtClean="0"/>
              <a:t>‹#›</a:t>
            </a:fld>
            <a:endParaRPr lang="en-US"/>
          </a:p>
        </p:txBody>
      </p:sp>
    </p:spTree>
    <p:extLst>
      <p:ext uri="{BB962C8B-B14F-4D97-AF65-F5344CB8AC3E}">
        <p14:creationId xmlns:p14="http://schemas.microsoft.com/office/powerpoint/2010/main" val="365648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4D530-AD9F-4F0F-BC64-B4219503B054}" type="slidenum">
              <a:rPr lang="en-US" smtClean="0"/>
              <a:t>5</a:t>
            </a:fld>
            <a:endParaRPr lang="en-US"/>
          </a:p>
        </p:txBody>
      </p:sp>
    </p:spTree>
    <p:extLst>
      <p:ext uri="{BB962C8B-B14F-4D97-AF65-F5344CB8AC3E}">
        <p14:creationId xmlns:p14="http://schemas.microsoft.com/office/powerpoint/2010/main" val="773553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4D530-AD9F-4F0F-BC64-B4219503B054}" type="slidenum">
              <a:rPr lang="en-US" smtClean="0"/>
              <a:t>9</a:t>
            </a:fld>
            <a:endParaRPr lang="en-US"/>
          </a:p>
        </p:txBody>
      </p:sp>
    </p:spTree>
    <p:extLst>
      <p:ext uri="{BB962C8B-B14F-4D97-AF65-F5344CB8AC3E}">
        <p14:creationId xmlns:p14="http://schemas.microsoft.com/office/powerpoint/2010/main" val="379598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4D530-AD9F-4F0F-BC64-B4219503B054}" type="slidenum">
              <a:rPr lang="en-US" smtClean="0"/>
              <a:t>10</a:t>
            </a:fld>
            <a:endParaRPr lang="en-US"/>
          </a:p>
        </p:txBody>
      </p:sp>
    </p:spTree>
    <p:extLst>
      <p:ext uri="{BB962C8B-B14F-4D97-AF65-F5344CB8AC3E}">
        <p14:creationId xmlns:p14="http://schemas.microsoft.com/office/powerpoint/2010/main" val="379598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4D530-AD9F-4F0F-BC64-B4219503B054}" type="slidenum">
              <a:rPr lang="en-US" smtClean="0"/>
              <a:t>14</a:t>
            </a:fld>
            <a:endParaRPr lang="en-US"/>
          </a:p>
        </p:txBody>
      </p:sp>
    </p:spTree>
    <p:extLst>
      <p:ext uri="{BB962C8B-B14F-4D97-AF65-F5344CB8AC3E}">
        <p14:creationId xmlns:p14="http://schemas.microsoft.com/office/powerpoint/2010/main" val="68870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04D530-AD9F-4F0F-BC64-B4219503B054}" type="slidenum">
              <a:rPr lang="en-US" smtClean="0"/>
              <a:t>18</a:t>
            </a:fld>
            <a:endParaRPr lang="en-US"/>
          </a:p>
        </p:txBody>
      </p:sp>
    </p:spTree>
    <p:extLst>
      <p:ext uri="{BB962C8B-B14F-4D97-AF65-F5344CB8AC3E}">
        <p14:creationId xmlns:p14="http://schemas.microsoft.com/office/powerpoint/2010/main" val="779013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4C270C-F815-457D-BFE8-A75A20A40822}"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40876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C270C-F815-457D-BFE8-A75A20A40822}"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139915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C270C-F815-457D-BFE8-A75A20A40822}"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399993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4C270C-F815-457D-BFE8-A75A20A40822}"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22673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4C270C-F815-457D-BFE8-A75A20A40822}" type="datetimeFigureOut">
              <a:rPr lang="en-US" smtClean="0"/>
              <a:t>3/29/2015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06743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4C270C-F815-457D-BFE8-A75A20A40822}" type="datetimeFigureOut">
              <a:rPr lang="en-US" smtClean="0"/>
              <a:t>3/29/2015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00896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4C270C-F815-457D-BFE8-A75A20A40822}" type="datetimeFigureOut">
              <a:rPr lang="en-US" smtClean="0"/>
              <a:t>3/29/2015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916666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4C270C-F815-457D-BFE8-A75A20A40822}" type="datetimeFigureOut">
              <a:rPr lang="en-US" smtClean="0"/>
              <a:t>3/29/2015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71793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C270C-F815-457D-BFE8-A75A20A40822}" type="datetimeFigureOut">
              <a:rPr lang="en-US" smtClean="0"/>
              <a:t>3/29/2015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67823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C270C-F815-457D-BFE8-A75A20A40822}" type="datetimeFigureOut">
              <a:rPr lang="en-US" smtClean="0"/>
              <a:t>3/29/2015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408290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C270C-F815-457D-BFE8-A75A20A40822}" type="datetimeFigureOut">
              <a:rPr lang="en-US" smtClean="0"/>
              <a:t>3/29/2015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921E9-610B-4117-BF44-0746384F6B69}" type="slidenum">
              <a:rPr lang="en-US" smtClean="0"/>
              <a:t>‹#›</a:t>
            </a:fld>
            <a:endParaRPr lang="en-US"/>
          </a:p>
        </p:txBody>
      </p:sp>
    </p:spTree>
    <p:extLst>
      <p:ext uri="{BB962C8B-B14F-4D97-AF65-F5344CB8AC3E}">
        <p14:creationId xmlns:p14="http://schemas.microsoft.com/office/powerpoint/2010/main" val="206899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C270C-F815-457D-BFE8-A75A20A40822}" type="datetimeFigureOut">
              <a:rPr lang="en-US" smtClean="0"/>
              <a:t>3/29/2015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921E9-610B-4117-BF44-0746384F6B69}" type="slidenum">
              <a:rPr lang="en-US" smtClean="0"/>
              <a:t>‹#›</a:t>
            </a:fld>
            <a:endParaRPr lang="en-US"/>
          </a:p>
        </p:txBody>
      </p:sp>
    </p:spTree>
    <p:extLst>
      <p:ext uri="{BB962C8B-B14F-4D97-AF65-F5344CB8AC3E}">
        <p14:creationId xmlns:p14="http://schemas.microsoft.com/office/powerpoint/2010/main" val="428854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5.tmp"/><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2.wav"/><Relationship Id="rId7" Type="http://schemas.openxmlformats.org/officeDocument/2006/relationships/hyperlink" Target="https://www.transformationsllc.net/library/03-behavioral-health-professional-forms/1965-2/" TargetMode="Externa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6.tmp"/><Relationship Id="rId5" Type="http://schemas.openxmlformats.org/officeDocument/2006/relationships/slideLayout" Target="../slideLayouts/slideLayout7.xml"/><Relationship Id="rId4" Type="http://schemas.openxmlformats.org/officeDocument/2006/relationships/audio" Target="../media/media12.wav"/><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6.tm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8.tm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8.tmp"/><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image" Target="../media/image9.tm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image" Target="../media/image10.tm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image" Target="../media/image11.tm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png"/><Relationship Id="rId5" Type="http://schemas.openxmlformats.org/officeDocument/2006/relationships/image" Target="../media/image12.tmp"/><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hyperlink" Target="mailto:jpolley@transformationsllc.net" TargetMode="External"/><Relationship Id="rId4" Type="http://schemas.openxmlformats.org/officeDocument/2006/relationships/hyperlink" Target="http://www.myclientsplus.co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png"/><Relationship Id="rId4" Type="http://schemas.openxmlformats.org/officeDocument/2006/relationships/hyperlink" Target="https://www.transformationsllc.net/library/electronic-medical-records-system/web-browser-settings-and-system-compatibility/"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png"/><Relationship Id="rId4" Type="http://schemas.openxmlformats.org/officeDocument/2006/relationships/image" Target="../media/image12.tmp"/><Relationship Id="rId9" Type="http://schemas.microsoft.com/office/2007/relationships/diagramDrawing" Target="../diagrams/drawing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image" Target="../media/image13.tmp"/></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png"/><Relationship Id="rId4" Type="http://schemas.openxmlformats.org/officeDocument/2006/relationships/image" Target="../media/image14.tmp"/><Relationship Id="rId9" Type="http://schemas.microsoft.com/office/2007/relationships/diagramDrawing" Target="../diagrams/drawing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png"/><Relationship Id="rId4" Type="http://schemas.openxmlformats.org/officeDocument/2006/relationships/image" Target="../media/image15.tm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png"/><Relationship Id="rId4" Type="http://schemas.openxmlformats.org/officeDocument/2006/relationships/image" Target="../media/image16.tm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1.xml"/><Relationship Id="rId7" Type="http://schemas.openxmlformats.org/officeDocument/2006/relationships/diagramColors" Target="../diagrams/colors8.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7.xml"/><Relationship Id="rId7" Type="http://schemas.openxmlformats.org/officeDocument/2006/relationships/diagramQuickStyle" Target="../diagrams/quickStyle9.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png"/><Relationship Id="rId4" Type="http://schemas.openxmlformats.org/officeDocument/2006/relationships/image" Target="../media/image2.tmp"/><Relationship Id="rId9" Type="http://schemas.microsoft.com/office/2007/relationships/diagramDrawing" Target="../diagrams/drawing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png"/><Relationship Id="rId4" Type="http://schemas.openxmlformats.org/officeDocument/2006/relationships/image" Target="../media/image9.tmp"/></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7.xml"/><Relationship Id="rId7" Type="http://schemas.openxmlformats.org/officeDocument/2006/relationships/diagramQuickStyle" Target="../diagrams/quickStyle10.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png"/><Relationship Id="rId4" Type="http://schemas.openxmlformats.org/officeDocument/2006/relationships/image" Target="../media/image17.tmp"/><Relationship Id="rId9" Type="http://schemas.microsoft.com/office/2007/relationships/diagramDrawing" Target="../diagrams/drawing10.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7.xml"/><Relationship Id="rId7" Type="http://schemas.openxmlformats.org/officeDocument/2006/relationships/diagramQuickStyle" Target="../diagrams/quickStyle11.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png"/><Relationship Id="rId4" Type="http://schemas.openxmlformats.org/officeDocument/2006/relationships/image" Target="../media/image18.tmp"/><Relationship Id="rId9" Type="http://schemas.microsoft.com/office/2007/relationships/diagramDrawing" Target="../diagrams/drawing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1.png"/><Relationship Id="rId4" Type="http://schemas.openxmlformats.org/officeDocument/2006/relationships/image" Target="../media/image19.tmp"/></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1.png"/><Relationship Id="rId4" Type="http://schemas.openxmlformats.org/officeDocument/2006/relationships/image" Target="../media/image20.tmp"/></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xml"/><Relationship Id="rId7" Type="http://schemas.openxmlformats.org/officeDocument/2006/relationships/diagramColors" Target="../diagrams/colors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7.xml"/><Relationship Id="rId7" Type="http://schemas.openxmlformats.org/officeDocument/2006/relationships/diagramQuickStyle" Target="../diagrams/quickStyle12.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png"/><Relationship Id="rId4" Type="http://schemas.openxmlformats.org/officeDocument/2006/relationships/image" Target="../media/image2.tmp"/><Relationship Id="rId9" Type="http://schemas.microsoft.com/office/2007/relationships/diagramDrawing" Target="../diagrams/drawing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1.png"/><Relationship Id="rId4" Type="http://schemas.openxmlformats.org/officeDocument/2006/relationships/image" Target="../media/image21.tmp"/></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7.xml"/><Relationship Id="rId7" Type="http://schemas.openxmlformats.org/officeDocument/2006/relationships/diagramQuickStyle" Target="../diagrams/quickStyle13.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png"/><Relationship Id="rId4" Type="http://schemas.openxmlformats.org/officeDocument/2006/relationships/image" Target="../media/image2.tmp"/><Relationship Id="rId9" Type="http://schemas.microsoft.com/office/2007/relationships/diagramDrawing" Target="../diagrams/drawing1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1.png"/><Relationship Id="rId4" Type="http://schemas.openxmlformats.org/officeDocument/2006/relationships/image" Target="../media/image22.tmp"/></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1.png"/><Relationship Id="rId4" Type="http://schemas.openxmlformats.org/officeDocument/2006/relationships/image" Target="../media/image23.tmp"/></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1.png"/><Relationship Id="rId4" Type="http://schemas.openxmlformats.org/officeDocument/2006/relationships/image" Target="../media/image24.tmp"/></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7.xml"/><Relationship Id="rId7" Type="http://schemas.openxmlformats.org/officeDocument/2006/relationships/diagramQuickStyle" Target="../diagrams/quickStyle14.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png"/><Relationship Id="rId4" Type="http://schemas.openxmlformats.org/officeDocument/2006/relationships/image" Target="../media/image17.tmp"/><Relationship Id="rId9" Type="http://schemas.microsoft.com/office/2007/relationships/diagramDrawing" Target="../diagrams/drawing1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1.png"/><Relationship Id="rId4" Type="http://schemas.openxmlformats.org/officeDocument/2006/relationships/image" Target="../media/image25.tmp"/></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1.png"/><Relationship Id="rId4" Type="http://schemas.openxmlformats.org/officeDocument/2006/relationships/image" Target="../media/image26.tmp"/></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1.png"/><Relationship Id="rId10" Type="http://schemas.openxmlformats.org/officeDocument/2006/relationships/diagramData" Target="../diagrams/data3.xml"/><Relationship Id="rId4" Type="http://schemas.openxmlformats.org/officeDocument/2006/relationships/notesSlide" Target="../notesSlides/notesSlide1.xml"/><Relationship Id="rId9" Type="http://schemas.microsoft.com/office/2007/relationships/diagramDrawing" Target="../diagrams/drawing2.xml"/><Relationship Id="rId14" Type="http://schemas.microsoft.com/office/2007/relationships/diagramDrawing" Target="../diagrams/drawing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1.png"/><Relationship Id="rId4" Type="http://schemas.openxmlformats.org/officeDocument/2006/relationships/image" Target="../media/image27.tmp"/></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1.png"/><Relationship Id="rId4" Type="http://schemas.openxmlformats.org/officeDocument/2006/relationships/image" Target="../media/image28.tmp"/></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1.png"/><Relationship Id="rId4" Type="http://schemas.openxmlformats.org/officeDocument/2006/relationships/image" Target="../media/image29.tmp"/></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1.png"/><Relationship Id="rId4" Type="http://schemas.openxmlformats.org/officeDocument/2006/relationships/image" Target="../media/image30.tmp"/></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image" Target="../media/image2.tmp"/><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png"/><Relationship Id="rId4" Type="http://schemas.openxmlformats.org/officeDocument/2006/relationships/image" Target="../media/image3.tmp"/><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4.tm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png"/><Relationship Id="rId5" Type="http://schemas.openxmlformats.org/officeDocument/2006/relationships/image" Target="../media/image5.tmp"/><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to www.Myclientsplus.com</a:t>
            </a:r>
            <a:endParaRPr lang="en-US" dirty="0"/>
          </a:p>
        </p:txBody>
      </p:sp>
      <p:sp>
        <p:nvSpPr>
          <p:cNvPr id="3" name="Subtitle 2"/>
          <p:cNvSpPr>
            <a:spLocks noGrp="1"/>
          </p:cNvSpPr>
          <p:nvPr>
            <p:ph type="subTitle" idx="1"/>
          </p:nvPr>
        </p:nvSpPr>
        <p:spPr/>
        <p:txBody>
          <a:bodyPr/>
          <a:lstStyle/>
          <a:p>
            <a:r>
              <a:rPr lang="en-US" dirty="0" smtClean="0"/>
              <a:t>An electronic medical record system</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99526779"/>
      </p:ext>
    </p:extLst>
  </p:cSld>
  <p:clrMapOvr>
    <a:masterClrMapping/>
  </p:clrMapOvr>
  <mc:AlternateContent xmlns:mc="http://schemas.openxmlformats.org/markup-compatibility/2006" xmlns:p14="http://schemas.microsoft.com/office/powerpoint/2010/main">
    <mc:Choice Requires="p14">
      <p:transition spd="slow" p14:dur="2000" advTm="7521"/>
    </mc:Choice>
    <mc:Fallback xmlns="">
      <p:transition spd="slow" advTm="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300" y="-317668"/>
            <a:ext cx="12877800" cy="7277735"/>
          </a:xfrm>
          <a:prstGeom prst="rect">
            <a:avLst/>
          </a:prstGeom>
        </p:spPr>
      </p:pic>
      <p:sp>
        <p:nvSpPr>
          <p:cNvPr id="6" name="TextBox 5"/>
          <p:cNvSpPr txBox="1"/>
          <p:nvPr/>
        </p:nvSpPr>
        <p:spPr>
          <a:xfrm>
            <a:off x="4724400" y="594003"/>
            <a:ext cx="3962400" cy="6124754"/>
          </a:xfrm>
          <a:prstGeom prst="rect">
            <a:avLst/>
          </a:prstGeom>
          <a:noFill/>
          <a:ln>
            <a:solidFill>
              <a:srgbClr val="FFFF00"/>
            </a:solidFill>
          </a:ln>
        </p:spPr>
        <p:txBody>
          <a:bodyPr wrap="square" rtlCol="0">
            <a:spAutoFit/>
          </a:bodyPr>
          <a:lstStyle/>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the drop down box to select the </a:t>
            </a:r>
            <a:r>
              <a:rPr lang="en-US" b="1" dirty="0">
                <a:latin typeface="Arial" panose="020B0604020202020204" pitchFamily="34" charset="0"/>
                <a:cs typeface="Arial" panose="020B0604020202020204" pitchFamily="34" charset="0"/>
              </a:rPr>
              <a:t>primary diagnosis</a:t>
            </a:r>
            <a:r>
              <a:rPr lang="en-US" b="1"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Location type: </a:t>
            </a:r>
            <a:r>
              <a:rPr lang="en-US" dirty="0">
                <a:latin typeface="Arial" panose="020B0604020202020204" pitchFamily="34" charset="0"/>
                <a:cs typeface="Arial" panose="020B0604020202020204" pitchFamily="34" charset="0"/>
              </a:rPr>
              <a:t>Use </a:t>
            </a:r>
            <a:r>
              <a:rPr lang="en-US" b="1" dirty="0">
                <a:latin typeface="Arial" panose="020B0604020202020204" pitchFamily="34" charset="0"/>
                <a:cs typeface="Arial" panose="020B0604020202020204" pitchFamily="34" charset="0"/>
              </a:rPr>
              <a:t>12-home</a:t>
            </a:r>
            <a:r>
              <a:rPr lang="en-US" dirty="0">
                <a:latin typeface="Arial" panose="020B0604020202020204" pitchFamily="34" charset="0"/>
                <a:cs typeface="Arial" panose="020B0604020202020204" pitchFamily="34" charset="0"/>
              </a:rPr>
              <a:t> for home and community based services.  Select </a:t>
            </a:r>
            <a:r>
              <a:rPr lang="en-US" b="1" dirty="0">
                <a:latin typeface="Arial" panose="020B0604020202020204" pitchFamily="34" charset="0"/>
                <a:cs typeface="Arial" panose="020B0604020202020204" pitchFamily="34" charset="0"/>
              </a:rPr>
              <a:t>11- office</a:t>
            </a:r>
            <a:r>
              <a:rPr lang="en-US" dirty="0">
                <a:latin typeface="Arial" panose="020B0604020202020204" pitchFamily="34" charset="0"/>
                <a:cs typeface="Arial" panose="020B0604020202020204" pitchFamily="34" charset="0"/>
              </a:rPr>
              <a:t> if you are providing services in your office.  </a:t>
            </a:r>
            <a:r>
              <a:rPr lang="en-US" dirty="0" err="1">
                <a:latin typeface="Arial" panose="020B0604020202020204" pitchFamily="34" charset="0"/>
                <a:cs typeface="Arial" panose="020B0604020202020204" pitchFamily="34" charset="0"/>
              </a:rPr>
              <a:t>MHNet</a:t>
            </a:r>
            <a:r>
              <a:rPr lang="en-US" dirty="0">
                <a:latin typeface="Arial" panose="020B0604020202020204" pitchFamily="34" charset="0"/>
                <a:cs typeface="Arial" panose="020B0604020202020204" pitchFamily="34" charset="0"/>
              </a:rPr>
              <a:t> requires </a:t>
            </a:r>
            <a:r>
              <a:rPr lang="en-US" b="1" dirty="0">
                <a:latin typeface="Arial" panose="020B0604020202020204" pitchFamily="34" charset="0"/>
                <a:cs typeface="Arial" panose="020B0604020202020204" pitchFamily="34" charset="0"/>
              </a:rPr>
              <a:t>99-other</a:t>
            </a:r>
            <a:r>
              <a:rPr lang="en-US" dirty="0">
                <a:latin typeface="Arial" panose="020B0604020202020204" pitchFamily="34" charset="0"/>
                <a:cs typeface="Arial" panose="020B0604020202020204" pitchFamily="34" charset="0"/>
              </a:rPr>
              <a:t> for all services</a:t>
            </a:r>
            <a:r>
              <a:rPr lang="en-US" dirty="0" smtClean="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smtClean="0">
                <a:latin typeface="Arial" panose="020B0604020202020204" pitchFamily="34" charset="0"/>
                <a:cs typeface="Arial" panose="020B0604020202020204" pitchFamily="34" charset="0"/>
              </a:rPr>
              <a:t>Office </a:t>
            </a:r>
            <a:r>
              <a:rPr lang="en-US" b="1" dirty="0">
                <a:latin typeface="Arial" panose="020B0604020202020204" pitchFamily="34" charset="0"/>
                <a:cs typeface="Arial" panose="020B0604020202020204" pitchFamily="34" charset="0"/>
              </a:rPr>
              <a:t>Location</a:t>
            </a:r>
            <a:r>
              <a:rPr lang="en-US" dirty="0">
                <a:latin typeface="Arial" panose="020B0604020202020204" pitchFamily="34" charset="0"/>
                <a:cs typeface="Arial" panose="020B0604020202020204" pitchFamily="34" charset="0"/>
              </a:rPr>
              <a:t>: leave this set at </a:t>
            </a:r>
            <a:r>
              <a:rPr lang="en-US" b="1" dirty="0">
                <a:latin typeface="Arial" panose="020B0604020202020204" pitchFamily="34" charset="0"/>
                <a:cs typeface="Arial" panose="020B0604020202020204" pitchFamily="34" charset="0"/>
              </a:rPr>
              <a:t>Main Office</a:t>
            </a:r>
            <a:r>
              <a:rPr lang="en-US"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Bill to</a:t>
            </a:r>
            <a:r>
              <a:rPr lang="en-US" dirty="0">
                <a:latin typeface="Arial" panose="020B0604020202020204" pitchFamily="34" charset="0"/>
                <a:cs typeface="Arial" panose="020B0604020202020204" pitchFamily="34" charset="0"/>
              </a:rPr>
              <a:t>: leave this at automatic, do not change the setting.</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Paid at Sessions</a:t>
            </a:r>
            <a:r>
              <a:rPr lang="en-US" dirty="0">
                <a:latin typeface="Arial" panose="020B0604020202020204" pitchFamily="34" charset="0"/>
                <a:cs typeface="Arial" panose="020B0604020202020204" pitchFamily="34" charset="0"/>
              </a:rPr>
              <a:t>:  Leave this blank.  We do not collect copays</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Scroll to the bottom left and click on the </a:t>
            </a:r>
            <a:r>
              <a:rPr lang="en-US" dirty="0" smtClean="0">
                <a:latin typeface="Arial" panose="020B0604020202020204" pitchFamily="34" charset="0"/>
                <a:cs typeface="Arial" panose="020B0604020202020204" pitchFamily="34" charset="0"/>
              </a:rPr>
              <a:t>icon that </a:t>
            </a:r>
            <a:r>
              <a:rPr lang="en-US" dirty="0">
                <a:latin typeface="Arial" panose="020B0604020202020204" pitchFamily="34" charset="0"/>
                <a:cs typeface="Arial" panose="020B0604020202020204" pitchFamily="34" charset="0"/>
              </a:rPr>
              <a:t>says </a:t>
            </a:r>
            <a:r>
              <a:rPr lang="en-US" b="1" dirty="0">
                <a:latin typeface="Arial" panose="020B0604020202020204" pitchFamily="34" charset="0"/>
                <a:cs typeface="Arial" panose="020B0604020202020204" pitchFamily="34" charset="0"/>
              </a:rPr>
              <a:t>Long Form</a:t>
            </a:r>
            <a:r>
              <a:rPr lang="en-US"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 </a:t>
            </a:r>
          </a:p>
        </p:txBody>
      </p:sp>
      <p:cxnSp>
        <p:nvCxnSpPr>
          <p:cNvPr id="10" name="Straight Arrow Connector 9"/>
          <p:cNvCxnSpPr/>
          <p:nvPr/>
        </p:nvCxnSpPr>
        <p:spPr>
          <a:xfrm flipH="1">
            <a:off x="3733800" y="2324100"/>
            <a:ext cx="12192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352800" y="1524000"/>
            <a:ext cx="1610810" cy="800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306010" y="6019800"/>
            <a:ext cx="3418390" cy="52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80145513"/>
      </p:ext>
    </p:extLst>
  </p:cSld>
  <p:clrMapOvr>
    <a:masterClrMapping/>
  </p:clrMapOvr>
  <mc:AlternateContent xmlns:mc="http://schemas.openxmlformats.org/markup-compatibility/2006" xmlns:p14="http://schemas.microsoft.com/office/powerpoint/2010/main">
    <mc:Choice Requires="p14">
      <p:transition spd="slow" p14:dur="2000" advTm="70507"/>
    </mc:Choice>
    <mc:Fallback xmlns="">
      <p:transition spd="slow" advTm="7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 Clients Plus | Practice Management for Healthcare Professionals - Mozilla Firefox"/>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9775" y="-533400"/>
            <a:ext cx="12725400" cy="7543800"/>
          </a:xfrm>
          <a:prstGeom prst="rect">
            <a:avLst/>
          </a:prstGeom>
        </p:spPr>
      </p:pic>
      <p:sp>
        <p:nvSpPr>
          <p:cNvPr id="6" name="Rectangle 5"/>
          <p:cNvSpPr/>
          <p:nvPr/>
        </p:nvSpPr>
        <p:spPr>
          <a:xfrm>
            <a:off x="5014410" y="948690"/>
            <a:ext cx="3886200" cy="5909310"/>
          </a:xfrm>
          <a:prstGeom prst="rect">
            <a:avLst/>
          </a:prstGeom>
        </p:spPr>
        <p:txBody>
          <a:bodyPr wrap="square">
            <a:spAutoFit/>
          </a:bodyPr>
          <a:lstStyle/>
          <a:p>
            <a:r>
              <a:rPr lang="en-US" dirty="0">
                <a:latin typeface="Arial" panose="020B0604020202020204" pitchFamily="34" charset="0"/>
                <a:cs typeface="Arial" panose="020B0604020202020204" pitchFamily="34" charset="0"/>
              </a:rPr>
              <a:t>Once you have clicked on the Long Form icon, the form will </a:t>
            </a:r>
            <a:r>
              <a:rPr lang="en-US" dirty="0" smtClean="0">
                <a:latin typeface="Arial" panose="020B0604020202020204" pitchFamily="34" charset="0"/>
                <a:cs typeface="Arial" panose="020B0604020202020204" pitchFamily="34" charset="0"/>
              </a:rPr>
              <a:t>expand.</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Make the following edits: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Bill Code Modifiers</a:t>
            </a:r>
            <a:r>
              <a:rPr lang="en-US" dirty="0">
                <a:latin typeface="Arial" panose="020B0604020202020204" pitchFamily="34" charset="0"/>
                <a:cs typeface="Arial" panose="020B0604020202020204" pitchFamily="34" charset="0"/>
              </a:rPr>
              <a:t> is the first line of the Long Form.  You will need to enter your modifier.  Modifiers are specific to your provider type.  </a:t>
            </a:r>
            <a:r>
              <a:rPr lang="en-US" u="sng" dirty="0">
                <a:latin typeface="Arial" panose="020B0604020202020204" pitchFamily="34" charset="0"/>
                <a:cs typeface="Arial" panose="020B0604020202020204" pitchFamily="34" charset="0"/>
                <a:hlinkClick r:id="rId7"/>
              </a:rPr>
              <a:t>Click here</a:t>
            </a:r>
            <a:r>
              <a:rPr lang="en-US" dirty="0">
                <a:latin typeface="Arial" panose="020B0604020202020204" pitchFamily="34" charset="0"/>
                <a:cs typeface="Arial" panose="020B0604020202020204" pitchFamily="34" charset="0"/>
              </a:rPr>
              <a:t> for a list of Modifiers.  Be sure to enter the two letter modifier in the first block only</a:t>
            </a:r>
            <a:r>
              <a:rPr lang="en-US" dirty="0" smtClean="0">
                <a:latin typeface="Arial" panose="020B0604020202020204" pitchFamily="34" charset="0"/>
                <a:cs typeface="Arial" panose="020B0604020202020204" pitchFamily="34" charset="0"/>
              </a:rPr>
              <a:t>.</a:t>
            </a:r>
          </a:p>
          <a:p>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Days </a:t>
            </a:r>
            <a:r>
              <a:rPr lang="en-US" b="1" dirty="0">
                <a:latin typeface="Arial" panose="020B0604020202020204" pitchFamily="34" charset="0"/>
                <a:cs typeface="Arial" panose="020B0604020202020204" pitchFamily="34" charset="0"/>
              </a:rPr>
              <a:t>or Units</a:t>
            </a:r>
            <a:r>
              <a:rPr lang="en-US" dirty="0">
                <a:latin typeface="Arial" panose="020B0604020202020204" pitchFamily="34" charset="0"/>
                <a:cs typeface="Arial" panose="020B0604020202020204" pitchFamily="34" charset="0"/>
              </a:rPr>
              <a:t>: Be sure to enter the number of units.  It automatically sets to 1 unit.  And remember, if you are using more than one unit, you must edit the </a:t>
            </a:r>
            <a:r>
              <a:rPr lang="en-US" b="1" dirty="0">
                <a:latin typeface="Arial" panose="020B0604020202020204" pitchFamily="34" charset="0"/>
                <a:cs typeface="Arial" panose="020B0604020202020204" pitchFamily="34" charset="0"/>
              </a:rPr>
              <a:t>Charges ($)</a:t>
            </a:r>
            <a:r>
              <a:rPr lang="en-US" dirty="0">
                <a:latin typeface="Arial" panose="020B0604020202020204" pitchFamily="34" charset="0"/>
                <a:cs typeface="Arial" panose="020B0604020202020204" pitchFamily="34" charset="0"/>
              </a:rPr>
              <a:t> amount as well.  </a:t>
            </a:r>
          </a:p>
          <a:p>
            <a:endParaRPr lang="en-US" dirty="0"/>
          </a:p>
          <a:p>
            <a:endParaRPr lang="en-US" dirty="0"/>
          </a:p>
        </p:txBody>
      </p:sp>
      <p:cxnSp>
        <p:nvCxnSpPr>
          <p:cNvPr id="8" name="Straight Arrow Connector 7"/>
          <p:cNvCxnSpPr/>
          <p:nvPr/>
        </p:nvCxnSpPr>
        <p:spPr>
          <a:xfrm flipH="1" flipV="1">
            <a:off x="2362200" y="1219200"/>
            <a:ext cx="27432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114800" y="1219200"/>
            <a:ext cx="990600" cy="3276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53537284"/>
      </p:ext>
    </p:extLst>
  </p:cSld>
  <p:clrMapOvr>
    <a:masterClrMapping/>
  </p:clrMapOvr>
  <mc:AlternateContent xmlns:mc="http://schemas.openxmlformats.org/markup-compatibility/2006" xmlns:p14="http://schemas.microsoft.com/office/powerpoint/2010/main">
    <mc:Choice Requires="p14">
      <p:transition spd="slow" p14:dur="2000" advTm="44423"/>
    </mc:Choice>
    <mc:Fallback xmlns="">
      <p:transition spd="slow" advTm="4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98" fill="hold"/>
                                        <p:tgtEl>
                                          <p:spTgt spid="20"/>
                                        </p:tgtEl>
                                      </p:cBhvr>
                                    </p:cmd>
                                  </p:childTnLst>
                                </p:cTn>
                              </p:par>
                            </p:childTnLst>
                          </p:cTn>
                        </p:par>
                      </p:childTnLst>
                    </p:cTn>
                  </p:par>
                </p:childTnLst>
              </p:cTn>
              <p:nextCondLst>
                <p:cond evt="onClick" delay="0">
                  <p:tgtEl>
                    <p:spTgt spid="20"/>
                  </p:tgtEl>
                </p:cond>
              </p:nextCondLst>
            </p:seq>
            <p:audio>
              <p:cMediaNode vol="80000">
                <p:cTn id="12" fill="hold" display="0">
                  <p:stCondLst>
                    <p:cond delay="indefinite"/>
                  </p:stCondLst>
                  <p:endCondLst>
                    <p:cond evt="onStopAudio" delay="0">
                      <p:tgtEl>
                        <p:sldTgt/>
                      </p:tgtEl>
                    </p:cond>
                  </p:endCondLst>
                </p:cTn>
                <p:tgtEl>
                  <p:spTgt spid="20"/>
                </p:tgtEl>
              </p:cMediaNode>
            </p:audi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200" y="-533400"/>
            <a:ext cx="12725400" cy="7543800"/>
          </a:xfrm>
          <a:prstGeom prst="rect">
            <a:avLst/>
          </a:prstGeom>
        </p:spPr>
      </p:pic>
      <p:sp>
        <p:nvSpPr>
          <p:cNvPr id="6" name="Rectangle 5"/>
          <p:cNvSpPr/>
          <p:nvPr/>
        </p:nvSpPr>
        <p:spPr>
          <a:xfrm>
            <a:off x="5003800" y="685800"/>
            <a:ext cx="3886200" cy="563231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Skip down to the </a:t>
            </a:r>
            <a:r>
              <a:rPr lang="en-US" b="1" dirty="0">
                <a:latin typeface="Arial" panose="020B0604020202020204" pitchFamily="34" charset="0"/>
                <a:cs typeface="Arial" panose="020B0604020202020204" pitchFamily="34" charset="0"/>
              </a:rPr>
              <a:t>Prior Authorization Number</a:t>
            </a:r>
            <a:r>
              <a:rPr lang="en-US" b="1" dirty="0" smtClean="0">
                <a:latin typeface="Arial" panose="020B0604020202020204" pitchFamily="34" charset="0"/>
                <a:cs typeface="Arial" panose="020B0604020202020204" pitchFamily="34" charset="0"/>
              </a:rPr>
              <a:t>.</a:t>
            </a:r>
          </a:p>
          <a:p>
            <a:endParaRPr lang="en-US" b="1" dirty="0" smtClean="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You </a:t>
            </a:r>
            <a:r>
              <a:rPr lang="en-US" dirty="0">
                <a:latin typeface="Arial" panose="020B0604020202020204" pitchFamily="34" charset="0"/>
                <a:cs typeface="Arial" panose="020B0604020202020204" pitchFamily="34" charset="0"/>
              </a:rPr>
              <a:t>must type in the authorization number.  Leave it blank if you do not yet have a number.  If you have previously entered the authorization in the tracking system, your authorization number will appear in red at the top of this form</a:t>
            </a:r>
            <a:r>
              <a:rPr lang="en-US" dirty="0" smtClean="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Copy and paste</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Click here to learn more about the tracking system.</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cxnSp>
        <p:nvCxnSpPr>
          <p:cNvPr id="15" name="Straight Arrow Connector 14"/>
          <p:cNvCxnSpPr/>
          <p:nvPr/>
        </p:nvCxnSpPr>
        <p:spPr>
          <a:xfrm flipH="1">
            <a:off x="2895600" y="1600200"/>
            <a:ext cx="2286000" cy="419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2696030"/>
      </p:ext>
    </p:extLst>
  </p:cSld>
  <p:clrMapOvr>
    <a:masterClrMapping/>
  </p:clrMapOvr>
  <mc:AlternateContent xmlns:mc="http://schemas.openxmlformats.org/markup-compatibility/2006" xmlns:p14="http://schemas.microsoft.com/office/powerpoint/2010/main">
    <mc:Choice Requires="p14">
      <p:transition spd="slow" p14:dur="2000" advTm="33471"/>
    </mc:Choice>
    <mc:Fallback xmlns="">
      <p:transition spd="slow" advTm="3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603" y="0"/>
            <a:ext cx="10668000" cy="6705600"/>
          </a:xfrm>
          <a:prstGeom prst="rect">
            <a:avLst/>
          </a:prstGeom>
        </p:spPr>
      </p:pic>
      <p:sp>
        <p:nvSpPr>
          <p:cNvPr id="6" name="Rectangle 5"/>
          <p:cNvSpPr/>
          <p:nvPr/>
        </p:nvSpPr>
        <p:spPr>
          <a:xfrm>
            <a:off x="6324600" y="1219200"/>
            <a:ext cx="2362200" cy="4801314"/>
          </a:xfrm>
          <a:prstGeom prst="rect">
            <a:avLst/>
          </a:prstGeom>
        </p:spPr>
        <p:txBody>
          <a:bodyPr wrap="square">
            <a:spAutoFit/>
          </a:bodyPr>
          <a:lstStyle/>
          <a:p>
            <a:r>
              <a:rPr lang="en-US" dirty="0">
                <a:latin typeface="Arial" panose="020B0604020202020204" pitchFamily="34" charset="0"/>
                <a:cs typeface="Arial" panose="020B0604020202020204" pitchFamily="34" charset="0"/>
              </a:rPr>
              <a:t>Skip down to the bottom of the form.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You </a:t>
            </a:r>
            <a:r>
              <a:rPr lang="en-US" dirty="0">
                <a:latin typeface="Arial" panose="020B0604020202020204" pitchFamily="34" charset="0"/>
                <a:cs typeface="Arial" panose="020B0604020202020204" pitchFamily="34" charset="0"/>
              </a:rPr>
              <a:t>have several options</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you are utilizing an </a:t>
            </a:r>
            <a:r>
              <a:rPr lang="en-US" dirty="0" smtClean="0">
                <a:latin typeface="Arial" panose="020B0604020202020204" pitchFamily="34" charset="0"/>
                <a:cs typeface="Arial" panose="020B0604020202020204" pitchFamily="34" charset="0"/>
              </a:rPr>
              <a:t>add-on </a:t>
            </a:r>
            <a:r>
              <a:rPr lang="en-US" dirty="0">
                <a:latin typeface="Arial" panose="020B0604020202020204" pitchFamily="34" charset="0"/>
                <a:cs typeface="Arial" panose="020B0604020202020204" pitchFamily="34" charset="0"/>
              </a:rPr>
              <a:t>code such as  a 99354 for </a:t>
            </a:r>
            <a:r>
              <a:rPr lang="en-US" dirty="0" smtClean="0">
                <a:latin typeface="Arial" panose="020B0604020202020204" pitchFamily="34" charset="0"/>
                <a:cs typeface="Arial" panose="020B0604020202020204" pitchFamily="34" charset="0"/>
              </a:rPr>
              <a:t>additional </a:t>
            </a:r>
            <a:r>
              <a:rPr lang="en-US" dirty="0">
                <a:latin typeface="Arial" panose="020B0604020202020204" pitchFamily="34" charset="0"/>
                <a:cs typeface="Arial" panose="020B0604020202020204" pitchFamily="34" charset="0"/>
              </a:rPr>
              <a:t>psychotherapy, click on  </a:t>
            </a:r>
            <a:r>
              <a:rPr lang="en-US" b="1" dirty="0">
                <a:latin typeface="Arial" panose="020B0604020202020204" pitchFamily="34" charset="0"/>
                <a:cs typeface="Arial" panose="020B0604020202020204" pitchFamily="34" charset="0"/>
              </a:rPr>
              <a:t>Add </a:t>
            </a:r>
            <a:r>
              <a:rPr lang="en-US" b="1" dirty="0" smtClean="0">
                <a:latin typeface="Arial" panose="020B0604020202020204" pitchFamily="34" charset="0"/>
                <a:cs typeface="Arial" panose="020B0604020202020204" pitchFamily="34" charset="0"/>
              </a:rPr>
              <a:t>Add-on </a:t>
            </a:r>
            <a:r>
              <a:rPr lang="en-US" b="1" dirty="0">
                <a:latin typeface="Arial" panose="020B0604020202020204" pitchFamily="34" charset="0"/>
                <a:cs typeface="Arial" panose="020B0604020202020204" pitchFamily="34" charset="0"/>
              </a:rPr>
              <a:t>Code</a:t>
            </a:r>
            <a:r>
              <a:rPr lang="en-US" dirty="0">
                <a:latin typeface="Arial" panose="020B0604020202020204" pitchFamily="34" charset="0"/>
                <a:cs typeface="Arial" panose="020B0604020202020204" pitchFamily="34" charset="0"/>
              </a:rPr>
              <a:t>.  You will now do the form again with the add </a:t>
            </a:r>
            <a:r>
              <a:rPr lang="en-US" dirty="0" smtClean="0">
                <a:latin typeface="Arial" panose="020B0604020202020204" pitchFamily="34" charset="0"/>
                <a:cs typeface="Arial" panose="020B0604020202020204" pitchFamily="34" charset="0"/>
              </a:rPr>
              <a:t>on-code </a:t>
            </a:r>
            <a:r>
              <a:rPr lang="en-US" dirty="0">
                <a:latin typeface="Arial" panose="020B0604020202020204" pitchFamily="34" charset="0"/>
                <a:cs typeface="Arial" panose="020B0604020202020204" pitchFamily="34" charset="0"/>
              </a:rPr>
              <a:t>information and charges.</a:t>
            </a:r>
          </a:p>
        </p:txBody>
      </p:sp>
      <p:cxnSp>
        <p:nvCxnSpPr>
          <p:cNvPr id="8" name="Straight Arrow Connector 7"/>
          <p:cNvCxnSpPr/>
          <p:nvPr/>
        </p:nvCxnSpPr>
        <p:spPr>
          <a:xfrm flipH="1">
            <a:off x="2743200" y="4648200"/>
            <a:ext cx="3581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9986975"/>
      </p:ext>
    </p:extLst>
  </p:cSld>
  <p:clrMapOvr>
    <a:masterClrMapping/>
  </p:clrMapOvr>
  <mc:AlternateContent xmlns:mc="http://schemas.openxmlformats.org/markup-compatibility/2006" xmlns:p14="http://schemas.microsoft.com/office/powerpoint/2010/main">
    <mc:Choice Requires="p14">
      <p:transition spd="slow" p14:dur="2000" advTm="28944"/>
    </mc:Choice>
    <mc:Fallback xmlns="">
      <p:transition spd="slow" advTm="2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603" y="0"/>
            <a:ext cx="10668000" cy="6705600"/>
          </a:xfrm>
          <a:prstGeom prst="rect">
            <a:avLst/>
          </a:prstGeom>
        </p:spPr>
      </p:pic>
      <p:sp>
        <p:nvSpPr>
          <p:cNvPr id="6" name="Rectangle 5"/>
          <p:cNvSpPr/>
          <p:nvPr/>
        </p:nvSpPr>
        <p:spPr>
          <a:xfrm>
            <a:off x="6324600" y="1219200"/>
            <a:ext cx="2362200" cy="4247317"/>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Once you are finished entering the claim information you have two choices.</a:t>
            </a:r>
          </a:p>
          <a:p>
            <a:endParaRPr lang="en-US" dirty="0" smtClean="0">
              <a:latin typeface="Arial" panose="020B0604020202020204" pitchFamily="34" charset="0"/>
              <a:cs typeface="Arial" panose="020B0604020202020204" pitchFamily="34" charset="0"/>
            </a:endParaRPr>
          </a:p>
          <a:p>
            <a:pPr marL="342900" indent="-342900">
              <a:buAutoNum type="arabicPeriod"/>
            </a:pPr>
            <a:r>
              <a:rPr lang="en-US" dirty="0" smtClean="0">
                <a:latin typeface="Arial" panose="020B0604020202020204" pitchFamily="34" charset="0"/>
                <a:cs typeface="Arial" panose="020B0604020202020204" pitchFamily="34" charset="0"/>
              </a:rPr>
              <a:t>Click </a:t>
            </a:r>
            <a:r>
              <a:rPr lang="en-US" b="1" dirty="0" smtClean="0">
                <a:latin typeface="Arial" panose="020B0604020202020204" pitchFamily="34" charset="0"/>
                <a:cs typeface="Arial" panose="020B0604020202020204" pitchFamily="34" charset="0"/>
              </a:rPr>
              <a:t>Save</a:t>
            </a:r>
            <a:r>
              <a:rPr lang="en-US" dirty="0" smtClean="0">
                <a:latin typeface="Arial" panose="020B0604020202020204" pitchFamily="34" charset="0"/>
                <a:cs typeface="Arial" panose="020B0604020202020204" pitchFamily="34" charset="0"/>
              </a:rPr>
              <a:t> and write your note later. </a:t>
            </a:r>
            <a:endParaRPr lang="en-US" dirty="0">
              <a:latin typeface="Arial" panose="020B0604020202020204" pitchFamily="34" charset="0"/>
              <a:cs typeface="Arial" panose="020B0604020202020204" pitchFamily="34" charset="0"/>
            </a:endParaRPr>
          </a:p>
          <a:p>
            <a:pPr marL="342900" indent="-342900">
              <a:buAutoNum type="arabicPeriod"/>
            </a:pPr>
            <a:endParaRPr lang="en-US" dirty="0" smtClean="0">
              <a:latin typeface="Arial" panose="020B0604020202020204" pitchFamily="34" charset="0"/>
              <a:cs typeface="Arial" panose="020B0604020202020204" pitchFamily="34" charset="0"/>
            </a:endParaRPr>
          </a:p>
          <a:p>
            <a:pPr marL="342900" indent="-342900">
              <a:buAutoNum type="arabicPeriod"/>
            </a:pPr>
            <a:r>
              <a:rPr lang="en-US" dirty="0" smtClean="0">
                <a:latin typeface="Arial" panose="020B0604020202020204" pitchFamily="34" charset="0"/>
                <a:cs typeface="Arial" panose="020B0604020202020204" pitchFamily="34" charset="0"/>
              </a:rPr>
              <a:t>Click </a:t>
            </a:r>
            <a:r>
              <a:rPr lang="en-US" b="1" dirty="0" smtClean="0">
                <a:latin typeface="Arial" panose="020B0604020202020204" pitchFamily="34" charset="0"/>
                <a:cs typeface="Arial" panose="020B0604020202020204" pitchFamily="34" charset="0"/>
              </a:rPr>
              <a:t>Add Progress Note </a:t>
            </a:r>
            <a:r>
              <a:rPr lang="en-US" dirty="0" smtClean="0">
                <a:latin typeface="Arial" panose="020B0604020202020204" pitchFamily="34" charset="0"/>
                <a:cs typeface="Arial" panose="020B0604020202020204" pitchFamily="34" charset="0"/>
              </a:rPr>
              <a:t>and write your note now. </a:t>
            </a:r>
            <a:r>
              <a:rPr lang="en-US" b="1" dirty="0" smtClean="0">
                <a:solidFill>
                  <a:schemeClr val="accent1">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Recommended!!!!</a:t>
            </a:r>
          </a:p>
          <a:p>
            <a:endParaRPr lang="en-US" dirty="0">
              <a:latin typeface="Arial" panose="020B0604020202020204" pitchFamily="34" charset="0"/>
              <a:cs typeface="Arial" panose="020B0604020202020204" pitchFamily="34" charset="0"/>
            </a:endParaRPr>
          </a:p>
        </p:txBody>
      </p:sp>
      <p:cxnSp>
        <p:nvCxnSpPr>
          <p:cNvPr id="8" name="Straight Arrow Connector 7"/>
          <p:cNvCxnSpPr/>
          <p:nvPr/>
        </p:nvCxnSpPr>
        <p:spPr>
          <a:xfrm flipH="1">
            <a:off x="5181600" y="3352800"/>
            <a:ext cx="1524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58957474"/>
      </p:ext>
    </p:extLst>
  </p:cSld>
  <p:clrMapOvr>
    <a:masterClrMapping/>
  </p:clrMapOvr>
  <mc:AlternateContent xmlns:mc="http://schemas.openxmlformats.org/markup-compatibility/2006" xmlns:p14="http://schemas.microsoft.com/office/powerpoint/2010/main">
    <mc:Choice Requires="p14">
      <p:transition spd="slow" p14:dur="2000" advTm="11436"/>
    </mc:Choice>
    <mc:Fallback xmlns="">
      <p:transition spd="slow" advTm="1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sp>
        <p:nvSpPr>
          <p:cNvPr id="3" name="TextBox 2"/>
          <p:cNvSpPr txBox="1"/>
          <p:nvPr/>
        </p:nvSpPr>
        <p:spPr>
          <a:xfrm>
            <a:off x="990600" y="4953000"/>
            <a:ext cx="7525352"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So you clicked </a:t>
            </a:r>
            <a:r>
              <a:rPr lang="en-US" b="1" dirty="0" smtClean="0">
                <a:latin typeface="Arial" panose="020B0604020202020204" pitchFamily="34" charset="0"/>
                <a:cs typeface="Arial" panose="020B0604020202020204" pitchFamily="34" charset="0"/>
              </a:rPr>
              <a:t>Add Progress Note </a:t>
            </a:r>
            <a:r>
              <a:rPr lang="en-US" dirty="0" smtClean="0">
                <a:latin typeface="Arial" panose="020B0604020202020204" pitchFamily="34" charset="0"/>
                <a:cs typeface="Arial" panose="020B0604020202020204" pitchFamily="34" charset="0"/>
              </a:rPr>
              <a:t>and came to this screen.  It allows </a:t>
            </a:r>
          </a:p>
          <a:p>
            <a:pPr algn="ctr"/>
            <a:r>
              <a:rPr lang="en-US" dirty="0" smtClean="0">
                <a:latin typeface="Arial" panose="020B0604020202020204" pitchFamily="34" charset="0"/>
                <a:cs typeface="Arial" panose="020B0604020202020204" pitchFamily="34" charset="0"/>
              </a:rPr>
              <a:t>you to select your client, the template you want to complete and</a:t>
            </a:r>
          </a:p>
          <a:p>
            <a:pPr algn="ctr"/>
            <a:r>
              <a:rPr lang="en-US" dirty="0" smtClean="0">
                <a:latin typeface="Arial" panose="020B0604020202020204" pitchFamily="34" charset="0"/>
                <a:cs typeface="Arial" panose="020B0604020202020204" pitchFamily="34" charset="0"/>
              </a:rPr>
              <a:t> the date of the note you want to write.</a:t>
            </a:r>
            <a:endParaRPr lang="en-US"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87847666"/>
      </p:ext>
    </p:extLst>
  </p:cSld>
  <p:clrMapOvr>
    <a:masterClrMapping/>
  </p:clrMapOvr>
  <mc:AlternateContent xmlns:mc="http://schemas.openxmlformats.org/markup-compatibility/2006" xmlns:p14="http://schemas.microsoft.com/office/powerpoint/2010/main">
    <mc:Choice Requires="p14">
      <p:transition spd="slow" p14:dur="2000" advTm="20023"/>
    </mc:Choice>
    <mc:Fallback xmlns="">
      <p:transition spd="slow" advTm="20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sp>
        <p:nvSpPr>
          <p:cNvPr id="4" name="TextBox 3"/>
          <p:cNvSpPr txBox="1"/>
          <p:nvPr/>
        </p:nvSpPr>
        <p:spPr>
          <a:xfrm>
            <a:off x="1752601" y="5181600"/>
            <a:ext cx="57912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Here I have selected a BHP Client Contact Summary</a:t>
            </a:r>
            <a:endParaRPr lang="en-US"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38010736"/>
      </p:ext>
    </p:extLst>
  </p:cSld>
  <p:clrMapOvr>
    <a:masterClrMapping/>
  </p:clrMapOvr>
  <mc:AlternateContent xmlns:mc="http://schemas.openxmlformats.org/markup-compatibility/2006" xmlns:p14="http://schemas.microsoft.com/office/powerpoint/2010/main">
    <mc:Choice Requires="p14">
      <p:transition spd="slow" p14:dur="2000" advTm="11390"/>
    </mc:Choice>
    <mc:Fallback xmlns="">
      <p:transition spd="slow" advTm="1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sp>
        <p:nvSpPr>
          <p:cNvPr id="4" name="TextBox 3"/>
          <p:cNvSpPr txBox="1"/>
          <p:nvPr/>
        </p:nvSpPr>
        <p:spPr>
          <a:xfrm>
            <a:off x="2286000" y="5181600"/>
            <a:ext cx="50292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Here I selected to create a copy of my last note</a:t>
            </a:r>
            <a:r>
              <a:rPr lang="en-US" dirty="0" smtClean="0"/>
              <a: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9229825"/>
      </p:ext>
    </p:extLst>
  </p:cSld>
  <p:clrMapOvr>
    <a:masterClrMapping/>
  </p:clrMapOvr>
  <mc:AlternateContent xmlns:mc="http://schemas.openxmlformats.org/markup-compatibility/2006" xmlns:p14="http://schemas.microsoft.com/office/powerpoint/2010/main">
    <mc:Choice Requires="p14">
      <p:transition spd="slow" p14:dur="2000" advTm="25320"/>
    </mc:Choice>
    <mc:Fallback xmlns="">
      <p:transition spd="slow" advTm="2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sp>
        <p:nvSpPr>
          <p:cNvPr id="4" name="TextBox 3"/>
          <p:cNvSpPr txBox="1"/>
          <p:nvPr/>
        </p:nvSpPr>
        <p:spPr>
          <a:xfrm>
            <a:off x="533400" y="5866960"/>
            <a:ext cx="8575473" cy="646331"/>
          </a:xfrm>
          <a:prstGeom prst="rect">
            <a:avLst/>
          </a:prstGeom>
          <a:noFill/>
        </p:spPr>
        <p:txBody>
          <a:bodyPr wrap="square" rtlCol="0">
            <a:spAutoFit/>
          </a:bodyPr>
          <a:lstStyle/>
          <a:p>
            <a:r>
              <a:rPr lang="en-US" dirty="0" smtClean="0"/>
              <a:t>Once you have clicked on the session date in the calendar you can fill out your note.</a:t>
            </a:r>
          </a:p>
          <a:p>
            <a:r>
              <a:rPr lang="en-US" dirty="0" smtClean="0"/>
              <a:t>Save it, Preview it, Sign it and lock it.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8133602"/>
      </p:ext>
    </p:extLst>
  </p:cSld>
  <p:clrMapOvr>
    <a:masterClrMapping/>
  </p:clrMapOvr>
  <mc:AlternateContent xmlns:mc="http://schemas.openxmlformats.org/markup-compatibility/2006" xmlns:p14="http://schemas.microsoft.com/office/powerpoint/2010/main">
    <mc:Choice Requires="p14">
      <p:transition spd="slow" p14:dur="2000" advTm="25060"/>
    </mc:Choice>
    <mc:Fallback xmlns="">
      <p:transition spd="slow" advTm="25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747" y="914400"/>
            <a:ext cx="8915400" cy="5078313"/>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Save it</a:t>
            </a:r>
          </a:p>
          <a:p>
            <a:pPr algn="ctr"/>
            <a:endParaRPr lang="en-US" sz="5400" dirty="0" smtClean="0">
              <a:latin typeface="Arial" panose="020B0604020202020204" pitchFamily="34" charset="0"/>
              <a:cs typeface="Arial" panose="020B0604020202020204" pitchFamily="34" charset="0"/>
            </a:endParaRPr>
          </a:p>
          <a:p>
            <a:pPr algn="ctr"/>
            <a:r>
              <a:rPr lang="en-US" sz="5400" dirty="0" smtClean="0">
                <a:latin typeface="Arial" panose="020B0604020202020204" pitchFamily="34" charset="0"/>
                <a:cs typeface="Arial" panose="020B0604020202020204" pitchFamily="34" charset="0"/>
              </a:rPr>
              <a:t>Preview it</a:t>
            </a:r>
          </a:p>
          <a:p>
            <a:pPr algn="ctr"/>
            <a:r>
              <a:rPr lang="en-US" sz="5400" dirty="0" smtClean="0">
                <a:latin typeface="Arial" panose="020B0604020202020204" pitchFamily="34" charset="0"/>
                <a:cs typeface="Arial" panose="020B0604020202020204" pitchFamily="34" charset="0"/>
              </a:rPr>
              <a:t> </a:t>
            </a:r>
          </a:p>
          <a:p>
            <a:pPr algn="ctr"/>
            <a:r>
              <a:rPr lang="en-US" sz="5400" dirty="0" smtClean="0">
                <a:latin typeface="Arial" panose="020B0604020202020204" pitchFamily="34" charset="0"/>
                <a:cs typeface="Arial" panose="020B0604020202020204" pitchFamily="34" charset="0"/>
              </a:rPr>
              <a:t>Sign it and Lock</a:t>
            </a:r>
          </a:p>
          <a:p>
            <a:pPr algn="ctr"/>
            <a:r>
              <a:rPr lang="en-US" dirty="0" smtClean="0">
                <a:latin typeface="Arial" panose="020B0604020202020204" pitchFamily="34" charset="0"/>
                <a:cs typeface="Arial" panose="020B0604020202020204" pitchFamily="34" charset="0"/>
              </a:rPr>
              <a:t>In that order</a:t>
            </a:r>
            <a:r>
              <a:rPr lang="en-US" sz="5400" dirty="0" smtClean="0">
                <a:latin typeface="Arial" panose="020B0604020202020204" pitchFamily="34" charset="0"/>
                <a:cs typeface="Arial" panose="020B0604020202020204" pitchFamily="34"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4209089"/>
      </p:ext>
    </p:extLst>
  </p:cSld>
  <p:clrMapOvr>
    <a:masterClrMapping/>
  </p:clrMapOvr>
  <mc:AlternateContent xmlns:mc="http://schemas.openxmlformats.org/markup-compatibility/2006" xmlns:p14="http://schemas.microsoft.com/office/powerpoint/2010/main">
    <mc:Choice Requires="p14">
      <p:transition spd="slow" p14:dur="2000" advTm="9033"/>
    </mc:Choice>
    <mc:Fallback xmlns="">
      <p:transition spd="slow" advTm="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752600"/>
            <a:ext cx="7467599" cy="2308324"/>
          </a:xfrm>
          <a:prstGeom prst="rect">
            <a:avLst/>
          </a:prstGeom>
          <a:noFill/>
        </p:spPr>
        <p:txBody>
          <a:bodyPr wrap="square" rtlCol="0">
            <a:spAutoFit/>
          </a:bodyPr>
          <a:lstStyle/>
          <a:p>
            <a:pPr algn="ctr"/>
            <a:r>
              <a:rPr lang="en-US" sz="3600" dirty="0" smtClean="0"/>
              <a:t>In order to access the system go to the</a:t>
            </a:r>
          </a:p>
          <a:p>
            <a:pPr algn="ctr"/>
            <a:r>
              <a:rPr lang="en-US" sz="3600" dirty="0" smtClean="0"/>
              <a:t> </a:t>
            </a:r>
            <a:r>
              <a:rPr lang="en-US" sz="3600" dirty="0" smtClean="0">
                <a:hlinkClick r:id="rId4"/>
              </a:rPr>
              <a:t>www.myclientsplus.com/</a:t>
            </a:r>
            <a:endParaRPr lang="en-US" sz="3600" dirty="0" smtClean="0"/>
          </a:p>
          <a:p>
            <a:pPr algn="ctr"/>
            <a:r>
              <a:rPr lang="en-US" sz="3600" dirty="0" smtClean="0"/>
              <a:t> and log in with your unique </a:t>
            </a:r>
          </a:p>
          <a:p>
            <a:pPr algn="ctr"/>
            <a:r>
              <a:rPr lang="en-US" sz="3600" dirty="0" smtClean="0"/>
              <a:t>username and password</a:t>
            </a:r>
            <a:endParaRPr lang="en-US" sz="3600" dirty="0"/>
          </a:p>
        </p:txBody>
      </p:sp>
      <p:sp>
        <p:nvSpPr>
          <p:cNvPr id="5" name="TextBox 4"/>
          <p:cNvSpPr txBox="1"/>
          <p:nvPr/>
        </p:nvSpPr>
        <p:spPr>
          <a:xfrm>
            <a:off x="1371600" y="4724400"/>
            <a:ext cx="6324600" cy="923330"/>
          </a:xfrm>
          <a:prstGeom prst="rect">
            <a:avLst/>
          </a:prstGeom>
          <a:noFill/>
        </p:spPr>
        <p:txBody>
          <a:bodyPr wrap="square" rtlCol="0">
            <a:spAutoFit/>
          </a:bodyPr>
          <a:lstStyle/>
          <a:p>
            <a:pPr algn="ctr"/>
            <a:r>
              <a:rPr lang="en-US" dirty="0" smtClean="0"/>
              <a:t>This information was sent to you by email from </a:t>
            </a:r>
            <a:r>
              <a:rPr lang="en-US" dirty="0" smtClean="0">
                <a:hlinkClick r:id="rId5"/>
              </a:rPr>
              <a:t>jpolley@transformationsllc.net</a:t>
            </a:r>
            <a:endParaRPr lang="en-US" dirty="0" smtClean="0"/>
          </a:p>
          <a:p>
            <a:pPr algn="ctr"/>
            <a:r>
              <a:rPr lang="en-US" dirty="0" smtClean="0"/>
              <a:t>Please keep  your username and password in a secure location.</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3279758"/>
      </p:ext>
    </p:extLst>
  </p:cSld>
  <p:clrMapOvr>
    <a:masterClrMapping/>
  </p:clrMapOvr>
  <mc:AlternateContent xmlns:mc="http://schemas.openxmlformats.org/markup-compatibility/2006" xmlns:p14="http://schemas.microsoft.com/office/powerpoint/2010/main">
    <mc:Choice Requires="p14">
      <p:transition spd="slow" p14:dur="2000" advTm="10731"/>
    </mc:Choice>
    <mc:Fallback xmlns="">
      <p:transition spd="slow" advTm="1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747" y="914400"/>
            <a:ext cx="8915400" cy="4247317"/>
          </a:xfrm>
          <a:prstGeom prst="rect">
            <a:avLst/>
          </a:prstGeom>
          <a:noFill/>
        </p:spPr>
        <p:txBody>
          <a:bodyPr wrap="square" rtlCol="0">
            <a:spAutoFit/>
          </a:bodyPr>
          <a:lstStyle/>
          <a:p>
            <a:pPr algn="ctr"/>
            <a:endParaRPr lang="en-US" sz="5400" dirty="0" smtClean="0">
              <a:latin typeface="Arial" panose="020B0604020202020204" pitchFamily="34" charset="0"/>
              <a:cs typeface="Arial" panose="020B0604020202020204" pitchFamily="34" charset="0"/>
            </a:endParaRPr>
          </a:p>
          <a:p>
            <a:pPr algn="ctr"/>
            <a:endParaRPr lang="en-US" sz="5400" dirty="0">
              <a:latin typeface="Arial" panose="020B0604020202020204" pitchFamily="34" charset="0"/>
              <a:cs typeface="Arial" panose="020B0604020202020204" pitchFamily="34" charset="0"/>
            </a:endParaRPr>
          </a:p>
          <a:p>
            <a:pPr algn="ctr"/>
            <a:r>
              <a:rPr lang="en-US" sz="5400" dirty="0" smtClean="0">
                <a:latin typeface="Arial" panose="020B0604020202020204" pitchFamily="34" charset="0"/>
                <a:cs typeface="Arial" panose="020B0604020202020204" pitchFamily="34" charset="0"/>
              </a:rPr>
              <a:t>Save it </a:t>
            </a:r>
          </a:p>
          <a:p>
            <a:pPr algn="ctr"/>
            <a:r>
              <a:rPr lang="en-US" sz="5400" dirty="0" smtClean="0">
                <a:latin typeface="Arial" panose="020B0604020202020204" pitchFamily="34" charset="0"/>
                <a:cs typeface="Arial" panose="020B0604020202020204" pitchFamily="34" charset="0"/>
              </a:rPr>
              <a:t>Don’t Loose it</a:t>
            </a:r>
          </a:p>
          <a:p>
            <a:pPr algn="ctr"/>
            <a:r>
              <a:rPr lang="en-US" sz="5400" dirty="0" smtClean="0">
                <a:latin typeface="Arial" panose="020B0604020202020204" pitchFamily="34" charset="0"/>
                <a:cs typeface="Arial" panose="020B0604020202020204" pitchFamily="34"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9238717"/>
      </p:ext>
    </p:extLst>
  </p:cSld>
  <p:clrMapOvr>
    <a:masterClrMapping/>
  </p:clrMapOvr>
  <mc:AlternateContent xmlns:mc="http://schemas.openxmlformats.org/markup-compatibility/2006" xmlns:p14="http://schemas.microsoft.com/office/powerpoint/2010/main">
    <mc:Choice Requires="p14">
      <p:transition spd="slow" p14:dur="2000" advTm="2892"/>
    </mc:Choice>
    <mc:Fallback xmlns="">
      <p:transition spd="slow" advTm="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322" y="685800"/>
            <a:ext cx="8915400" cy="5078313"/>
          </a:xfrm>
          <a:prstGeom prst="rect">
            <a:avLst/>
          </a:prstGeom>
          <a:noFill/>
        </p:spPr>
        <p:txBody>
          <a:bodyPr wrap="square" rtlCol="0">
            <a:spAutoFit/>
          </a:bodyPr>
          <a:lstStyle/>
          <a:p>
            <a:pPr algn="ctr"/>
            <a:endParaRPr lang="en-US" sz="5400" dirty="0" smtClean="0">
              <a:latin typeface="Arial" panose="020B0604020202020204" pitchFamily="34" charset="0"/>
              <a:cs typeface="Arial" panose="020B0604020202020204" pitchFamily="34" charset="0"/>
            </a:endParaRPr>
          </a:p>
          <a:p>
            <a:pPr algn="ctr"/>
            <a:endParaRPr lang="en-US" sz="5400" dirty="0" smtClean="0">
              <a:latin typeface="Arial" panose="020B0604020202020204" pitchFamily="34" charset="0"/>
              <a:cs typeface="Arial" panose="020B0604020202020204" pitchFamily="34" charset="0"/>
            </a:endParaRPr>
          </a:p>
          <a:p>
            <a:pPr algn="ctr"/>
            <a:r>
              <a:rPr lang="en-US" sz="5400" dirty="0" smtClean="0">
                <a:latin typeface="Arial" panose="020B0604020202020204" pitchFamily="34" charset="0"/>
                <a:cs typeface="Arial" panose="020B0604020202020204" pitchFamily="34" charset="0"/>
              </a:rPr>
              <a:t>Preview it</a:t>
            </a:r>
          </a:p>
          <a:p>
            <a:pPr algn="ctr"/>
            <a:r>
              <a:rPr lang="en-US" sz="2000" dirty="0" smtClean="0">
                <a:latin typeface="Arial" panose="020B0604020202020204" pitchFamily="34" charset="0"/>
                <a:cs typeface="Arial" panose="020B0604020202020204" pitchFamily="34" charset="0"/>
              </a:rPr>
              <a:t>Because you are </a:t>
            </a:r>
            <a:r>
              <a:rPr lang="en-US" sz="3600" b="1" dirty="0" smtClean="0">
                <a:latin typeface="Arial" panose="020B0604020202020204" pitchFamily="34" charset="0"/>
                <a:cs typeface="Arial" panose="020B0604020202020204" pitchFamily="34" charset="0"/>
              </a:rPr>
              <a:t>not</a:t>
            </a:r>
            <a:r>
              <a:rPr lang="en-US" sz="2000" dirty="0" smtClean="0">
                <a:latin typeface="Arial" panose="020B0604020202020204" pitchFamily="34" charset="0"/>
                <a:cs typeface="Arial" panose="020B0604020202020204" pitchFamily="34" charset="0"/>
              </a:rPr>
              <a:t> going to be able to go back and change it</a:t>
            </a:r>
            <a:r>
              <a:rPr lang="en-US" sz="5400" dirty="0" smtClean="0">
                <a:latin typeface="Arial" panose="020B0604020202020204" pitchFamily="34" charset="0"/>
                <a:cs typeface="Arial" panose="020B0604020202020204" pitchFamily="34" charset="0"/>
              </a:rPr>
              <a:t>.</a:t>
            </a:r>
          </a:p>
          <a:p>
            <a:pPr algn="ctr"/>
            <a:r>
              <a:rPr lang="en-US" sz="5400" dirty="0" smtClean="0">
                <a:latin typeface="Arial" panose="020B0604020202020204" pitchFamily="34" charset="0"/>
                <a:cs typeface="Arial" panose="020B0604020202020204" pitchFamily="34" charset="0"/>
              </a:rPr>
              <a:t> </a:t>
            </a:r>
          </a:p>
          <a:p>
            <a:pPr algn="ctr"/>
            <a:r>
              <a:rPr lang="en-US" sz="5400" dirty="0" smtClean="0">
                <a:latin typeface="Arial" panose="020B0604020202020204" pitchFamily="34" charset="0"/>
                <a:cs typeface="Arial" panose="020B0604020202020204" pitchFamily="34"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37387645"/>
      </p:ext>
    </p:extLst>
  </p:cSld>
  <p:clrMapOvr>
    <a:masterClrMapping/>
  </p:clrMapOvr>
  <mc:AlternateContent xmlns:mc="http://schemas.openxmlformats.org/markup-compatibility/2006" xmlns:p14="http://schemas.microsoft.com/office/powerpoint/2010/main">
    <mc:Choice Requires="p14">
      <p:transition spd="slow" p14:dur="2000" advTm="5310"/>
    </mc:Choice>
    <mc:Fallback xmlns="">
      <p:transition spd="slow" advTm="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804932"/>
            <a:ext cx="7391400" cy="3046988"/>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When you hit preview, a separate window should pop up.  </a:t>
            </a:r>
          </a:p>
          <a:p>
            <a:pPr algn="ctr"/>
            <a:r>
              <a:rPr lang="en-US" sz="2400" dirty="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f it doesn’t your internet browser needs to be set to allow pop-ups.</a:t>
            </a:r>
          </a:p>
          <a:p>
            <a:pPr algn="ctr"/>
            <a:r>
              <a:rPr lang="en-US" sz="2400" dirty="0" smtClean="0">
                <a:latin typeface="Arial" panose="020B0604020202020204" pitchFamily="34" charset="0"/>
                <a:cs typeface="Arial" panose="020B0604020202020204" pitchFamily="34" charset="0"/>
              </a:rPr>
              <a:t>My Client’s Plus is designed to work with all web browsers.</a:t>
            </a:r>
          </a:p>
          <a:p>
            <a:pPr algn="ctr"/>
            <a:r>
              <a:rPr lang="en-US" sz="2400" dirty="0" smtClean="0">
                <a:latin typeface="Arial" panose="020B0604020202020204" pitchFamily="34" charset="0"/>
                <a:cs typeface="Arial" panose="020B0604020202020204" pitchFamily="34" charset="0"/>
                <a:hlinkClick r:id="rId4"/>
              </a:rPr>
              <a:t>Click </a:t>
            </a:r>
            <a:r>
              <a:rPr lang="en-US" sz="2400" smtClean="0">
                <a:latin typeface="Arial" panose="020B0604020202020204" pitchFamily="34" charset="0"/>
                <a:cs typeface="Arial" panose="020B0604020202020204" pitchFamily="34" charset="0"/>
                <a:hlinkClick r:id="rId4"/>
              </a:rPr>
              <a:t>here </a:t>
            </a:r>
            <a:r>
              <a:rPr lang="en-US" sz="2400" smtClean="0">
                <a:latin typeface="Arial" panose="020B0604020202020204" pitchFamily="34" charset="0"/>
                <a:cs typeface="Arial" panose="020B0604020202020204" pitchFamily="34" charset="0"/>
              </a:rPr>
              <a:t>for </a:t>
            </a:r>
            <a:r>
              <a:rPr lang="en-US" sz="2400" dirty="0" smtClean="0">
                <a:latin typeface="Arial" panose="020B0604020202020204" pitchFamily="34" charset="0"/>
                <a:cs typeface="Arial" panose="020B0604020202020204" pitchFamily="34" charset="0"/>
              </a:rPr>
              <a:t>information on web browsers, settings, and compatibility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2286000" y="762000"/>
            <a:ext cx="4495800" cy="1754326"/>
          </a:xfrm>
          <a:prstGeom prst="rect">
            <a:avLst/>
          </a:prstGeom>
          <a:noFill/>
        </p:spPr>
        <p:txBody>
          <a:bodyPr wrap="square" rtlCol="0">
            <a:spAutoFit/>
          </a:bodyPr>
          <a:lstStyle/>
          <a:p>
            <a:pPr algn="ctr"/>
            <a:r>
              <a:rPr lang="en-US" sz="5400" dirty="0" smtClean="0"/>
              <a:t>Problems Previewing?</a:t>
            </a:r>
            <a:endParaRPr lang="en-US" sz="5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16716080"/>
      </p:ext>
    </p:extLst>
  </p:cSld>
  <p:clrMapOvr>
    <a:masterClrMapping/>
  </p:clrMapOvr>
  <mc:AlternateContent xmlns:mc="http://schemas.openxmlformats.org/markup-compatibility/2006" xmlns:p14="http://schemas.microsoft.com/office/powerpoint/2010/main">
    <mc:Choice Requires="p14">
      <p:transition spd="slow" p14:dur="2000" advTm="17421"/>
    </mc:Choice>
    <mc:Fallback xmlns="">
      <p:transition spd="slow" advTm="1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747" y="914400"/>
            <a:ext cx="8915400" cy="4893647"/>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 </a:t>
            </a:r>
          </a:p>
          <a:p>
            <a:pPr algn="ctr"/>
            <a:r>
              <a:rPr lang="en-US" sz="5400" dirty="0" smtClean="0">
                <a:latin typeface="Arial" panose="020B0604020202020204" pitchFamily="34" charset="0"/>
                <a:cs typeface="Arial" panose="020B0604020202020204" pitchFamily="34" charset="0"/>
              </a:rPr>
              <a:t>Sign it and Lock</a:t>
            </a:r>
          </a:p>
          <a:p>
            <a:pPr algn="ctr"/>
            <a:endParaRPr lang="en-US" sz="5400" dirty="0" smtClean="0">
              <a:latin typeface="Arial" panose="020B0604020202020204" pitchFamily="34" charset="0"/>
              <a:cs typeface="Arial" panose="020B0604020202020204" pitchFamily="34" charset="0"/>
            </a:endParaRPr>
          </a:p>
          <a:p>
            <a:pPr algn="ctr"/>
            <a:r>
              <a:rPr lang="en-US" sz="2400" dirty="0" smtClean="0">
                <a:latin typeface="Arial" panose="020B0604020202020204" pitchFamily="34" charset="0"/>
                <a:cs typeface="Arial" panose="020B0604020202020204" pitchFamily="34" charset="0"/>
              </a:rPr>
              <a:t>This stamps the note with your electronic signature, and marks it with the date and time.  </a:t>
            </a:r>
          </a:p>
          <a:p>
            <a:pPr algn="ctr"/>
            <a:r>
              <a:rPr lang="en-US" sz="2400" dirty="0" smtClean="0">
                <a:latin typeface="Arial" panose="020B0604020202020204" pitchFamily="34" charset="0"/>
                <a:cs typeface="Arial" panose="020B0604020202020204" pitchFamily="34" charset="0"/>
              </a:rPr>
              <a:t>This proves you wrote the note with in 48 hours of the session.</a:t>
            </a:r>
          </a:p>
          <a:p>
            <a:pPr algn="ctr"/>
            <a:r>
              <a:rPr lang="en-US" sz="2400" dirty="0" smtClean="0">
                <a:latin typeface="Arial" panose="020B0604020202020204" pitchFamily="34" charset="0"/>
                <a:cs typeface="Arial" panose="020B0604020202020204" pitchFamily="34" charset="0"/>
              </a:rPr>
              <a:t>This makes your documentation billable.</a:t>
            </a:r>
          </a:p>
          <a:p>
            <a:pPr algn="ctr"/>
            <a:r>
              <a:rPr lang="en-US" sz="5400" dirty="0" smtClean="0">
                <a:latin typeface="Arial" panose="020B0604020202020204" pitchFamily="34" charset="0"/>
                <a:cs typeface="Arial" panose="020B0604020202020204" pitchFamily="34"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04755874"/>
      </p:ext>
    </p:extLst>
  </p:cSld>
  <p:clrMapOvr>
    <a:masterClrMapping/>
  </p:clrMapOvr>
  <mc:AlternateContent xmlns:mc="http://schemas.openxmlformats.org/markup-compatibility/2006" xmlns:p14="http://schemas.microsoft.com/office/powerpoint/2010/main">
    <mc:Choice Requires="p14">
      <p:transition spd="slow" p14:dur="2000" advTm="20551"/>
    </mc:Choice>
    <mc:Fallback xmlns="">
      <p:transition spd="slow" advTm="2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609600"/>
            <a:ext cx="9144000" cy="4875919"/>
          </a:xfrm>
          <a:prstGeom prst="rect">
            <a:avLst/>
          </a:prstGeom>
        </p:spPr>
      </p:pic>
      <p:sp>
        <p:nvSpPr>
          <p:cNvPr id="4" name="TextBox 3"/>
          <p:cNvSpPr txBox="1"/>
          <p:nvPr/>
        </p:nvSpPr>
        <p:spPr>
          <a:xfrm>
            <a:off x="304800" y="5866960"/>
            <a:ext cx="8804073"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Once you have clicked on the session date in the calendar you can fill out your note.</a:t>
            </a:r>
          </a:p>
          <a:p>
            <a:pPr algn="ctr"/>
            <a:r>
              <a:rPr lang="en-US" dirty="0" smtClean="0">
                <a:latin typeface="Arial" panose="020B0604020202020204" pitchFamily="34" charset="0"/>
                <a:cs typeface="Arial" panose="020B0604020202020204" pitchFamily="34" charset="0"/>
              </a:rPr>
              <a:t>Save it, Preview it, and </a:t>
            </a:r>
            <a:r>
              <a:rPr lang="en-US" b="1" dirty="0" smtClean="0">
                <a:latin typeface="Arial" panose="020B0604020202020204" pitchFamily="34" charset="0"/>
                <a:cs typeface="Arial" panose="020B0604020202020204" pitchFamily="34" charset="0"/>
              </a:rPr>
              <a:t>Sign it and lock it.</a:t>
            </a:r>
            <a:endParaRPr lang="en-US" b="1" dirty="0">
              <a:latin typeface="Arial" panose="020B0604020202020204" pitchFamily="34" charset="0"/>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3325634552"/>
              </p:ext>
            </p:extLst>
          </p:nvPr>
        </p:nvGraphicFramePr>
        <p:xfrm>
          <a:off x="304800" y="-1066800"/>
          <a:ext cx="65532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Left Arrow 5"/>
          <p:cNvSpPr/>
          <p:nvPr/>
        </p:nvSpPr>
        <p:spPr>
          <a:xfrm>
            <a:off x="6432804" y="2362200"/>
            <a:ext cx="978408" cy="865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Click here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99467506"/>
      </p:ext>
    </p:extLst>
  </p:cSld>
  <p:clrMapOvr>
    <a:masterClrMapping/>
  </p:clrMapOvr>
  <mc:AlternateContent xmlns:mc="http://schemas.openxmlformats.org/markup-compatibility/2006" xmlns:p14="http://schemas.microsoft.com/office/powerpoint/2010/main">
    <mc:Choice Requires="p14">
      <p:transition spd="slow" p14:dur="2000" advTm="6738"/>
    </mc:Choice>
    <mc:Fallback xmlns="">
      <p:transition spd="slow" advTm="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
            <a:ext cx="9144000" cy="5791200"/>
          </a:xfrm>
          <a:prstGeom prst="rect">
            <a:avLst/>
          </a:prstGeom>
        </p:spPr>
      </p:pic>
      <p:sp>
        <p:nvSpPr>
          <p:cNvPr id="3" name="Left Arrow 2"/>
          <p:cNvSpPr/>
          <p:nvPr/>
        </p:nvSpPr>
        <p:spPr>
          <a:xfrm>
            <a:off x="6324600" y="3276600"/>
            <a:ext cx="19050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Sign now</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30820051"/>
      </p:ext>
    </p:extLst>
  </p:cSld>
  <p:clrMapOvr>
    <a:masterClrMapping/>
  </p:clrMapOvr>
  <mc:AlternateContent xmlns:mc="http://schemas.openxmlformats.org/markup-compatibility/2006" xmlns:p14="http://schemas.microsoft.com/office/powerpoint/2010/main">
    <mc:Choice Requires="p14">
      <p:transition spd="slow" p14:dur="2000" advTm="10668"/>
    </mc:Choice>
    <mc:Fallback xmlns="">
      <p:transition spd="slow" advTm="1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 made a mistake</a:t>
            </a:r>
            <a:endParaRPr lang="en-US" dirty="0"/>
          </a:p>
        </p:txBody>
      </p:sp>
      <p:pic>
        <p:nvPicPr>
          <p:cNvPr id="4" name="Content Placeholder 3" descr="My Clients Plus | Practice Management for Healthcare Professionals - Mozilla Firefox"/>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0" y="1676400"/>
            <a:ext cx="8229600" cy="3771345"/>
          </a:xfrm>
        </p:spPr>
      </p:pic>
      <p:graphicFrame>
        <p:nvGraphicFramePr>
          <p:cNvPr id="5" name="Diagram 4"/>
          <p:cNvGraphicFramePr/>
          <p:nvPr>
            <p:extLst>
              <p:ext uri="{D42A27DB-BD31-4B8C-83A1-F6EECF244321}">
                <p14:modId xmlns:p14="http://schemas.microsoft.com/office/powerpoint/2010/main" val="2812195039"/>
              </p:ext>
            </p:extLst>
          </p:nvPr>
        </p:nvGraphicFramePr>
        <p:xfrm flipH="1">
          <a:off x="990600" y="2057400"/>
          <a:ext cx="1066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1371600" y="5791200"/>
            <a:ext cx="6172200" cy="11449288"/>
          </a:xfrm>
          <a:prstGeom prst="rect">
            <a:avLst/>
          </a:prstGeom>
          <a:noFill/>
        </p:spPr>
        <p:txBody>
          <a:bodyPr wrap="square" rtlCol="0">
            <a:spAutoFit/>
          </a:bodyPr>
          <a:lstStyle/>
          <a:p>
            <a:r>
              <a:rPr lang="en-US" dirty="0" smtClean="0"/>
              <a:t>Open the note back up again. Click on Add Note Addendum button at the bottom left of the screen.  Select Note Correction in the drop down box and write your addendum to the session.</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80364146"/>
      </p:ext>
    </p:extLst>
  </p:cSld>
  <p:clrMapOvr>
    <a:masterClrMapping/>
  </p:clrMapOvr>
  <mc:AlternateContent xmlns:mc="http://schemas.openxmlformats.org/markup-compatibility/2006" xmlns:p14="http://schemas.microsoft.com/office/powerpoint/2010/main">
    <mc:Choice Requires="p14">
      <p:transition spd="slow" p14:dur="2000" advTm="15566"/>
    </mc:Choice>
    <mc:Fallback xmlns="">
      <p:transition spd="slow" advTm="1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1826288"/>
      </p:ext>
    </p:extLst>
  </p:cSld>
  <p:clrMapOvr>
    <a:masterClrMapping/>
  </p:clrMapOvr>
  <mc:AlternateContent xmlns:mc="http://schemas.openxmlformats.org/markup-compatibility/2006" xmlns:p14="http://schemas.microsoft.com/office/powerpoint/2010/main">
    <mc:Choice Requires="p14">
      <p:transition spd="slow" p14:dur="2000" advTm="19656"/>
    </mc:Choice>
    <mc:Fallback xmlns="">
      <p:transition spd="slow" advTm="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0683848"/>
      </p:ext>
    </p:extLst>
  </p:cSld>
  <p:clrMapOvr>
    <a:masterClrMapping/>
  </p:clrMapOvr>
  <mc:AlternateContent xmlns:mc="http://schemas.openxmlformats.org/markup-compatibility/2006" xmlns:p14="http://schemas.microsoft.com/office/powerpoint/2010/main">
    <mc:Choice Requires="p14">
      <p:transition spd="slow" p14:dur="2000" advTm="13914"/>
    </mc:Choice>
    <mc:Fallback xmlns="">
      <p:transition spd="slow" advTm="1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 missed the 48 hour deadline</a:t>
            </a:r>
            <a:endParaRPr lang="en-US" dirty="0"/>
          </a:p>
        </p:txBody>
      </p:sp>
      <p:sp>
        <p:nvSpPr>
          <p:cNvPr id="3" name="Content Placeholder 2"/>
          <p:cNvSpPr>
            <a:spLocks noGrp="1"/>
          </p:cNvSpPr>
          <p:nvPr>
            <p:ph idx="1"/>
          </p:nvPr>
        </p:nvSpPr>
        <p:spPr/>
        <p:txBody>
          <a:bodyPr/>
          <a:lstStyle/>
          <a:p>
            <a:r>
              <a:rPr lang="en-US" dirty="0" smtClean="0"/>
              <a:t>I put it in there but I forgot to save it.</a:t>
            </a:r>
          </a:p>
          <a:p>
            <a:r>
              <a:rPr lang="en-US" dirty="0" smtClean="0"/>
              <a:t>I put it in there but I forgot to lock and sign it.</a:t>
            </a:r>
          </a:p>
          <a:p>
            <a:r>
              <a:rPr lang="en-US" dirty="0" smtClean="0"/>
              <a:t>My internet went down.</a:t>
            </a:r>
          </a:p>
          <a:p>
            <a:r>
              <a:rPr lang="en-US" dirty="0" smtClean="0"/>
              <a:t>My computer broke..</a:t>
            </a:r>
          </a:p>
          <a:p>
            <a:r>
              <a:rPr lang="en-US" dirty="0" smtClean="0"/>
              <a:t>My cousin came in town.</a:t>
            </a:r>
          </a:p>
          <a:p>
            <a:r>
              <a:rPr lang="en-US" dirty="0" smtClean="0"/>
              <a:t>I didn’t have time.</a:t>
            </a:r>
          </a:p>
          <a:p>
            <a:r>
              <a:rPr lang="en-US" dirty="0" smtClean="0"/>
              <a:t>I screwed up.</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50567433"/>
      </p:ext>
    </p:extLst>
  </p:cSld>
  <p:clrMapOvr>
    <a:masterClrMapping/>
  </p:clrMapOvr>
  <mc:AlternateContent xmlns:mc="http://schemas.openxmlformats.org/markup-compatibility/2006" xmlns:p14="http://schemas.microsoft.com/office/powerpoint/2010/main">
    <mc:Choice Requires="p14">
      <p:transition spd="slow" p14:dur="2000" advTm="20448"/>
    </mc:Choice>
    <mc:Fallback xmlns="">
      <p:transition spd="slow" advTm="2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880" y="914400"/>
            <a:ext cx="7772399" cy="5078313"/>
          </a:xfrm>
          <a:prstGeom prst="rect">
            <a:avLst/>
          </a:prstGeom>
          <a:noFill/>
        </p:spPr>
        <p:txBody>
          <a:bodyPr wrap="square" rtlCol="0">
            <a:spAutoFit/>
          </a:bodyPr>
          <a:lstStyle/>
          <a:p>
            <a:pPr algn="ctr"/>
            <a:r>
              <a:rPr lang="en-US" sz="3600" dirty="0" smtClean="0">
                <a:latin typeface="Arial" panose="020B0604020202020204" pitchFamily="34" charset="0"/>
                <a:cs typeface="Arial" panose="020B0604020202020204" pitchFamily="34" charset="0"/>
              </a:rPr>
              <a:t>This power point presentation </a:t>
            </a:r>
          </a:p>
          <a:p>
            <a:pPr algn="ctr"/>
            <a:r>
              <a:rPr lang="en-US" sz="3600" dirty="0" smtClean="0">
                <a:latin typeface="Arial" panose="020B0604020202020204" pitchFamily="34" charset="0"/>
                <a:cs typeface="Arial" panose="020B0604020202020204" pitchFamily="34" charset="0"/>
              </a:rPr>
              <a:t>is designed to teach the provider a few </a:t>
            </a:r>
          </a:p>
          <a:p>
            <a:pPr algn="ctr"/>
            <a:r>
              <a:rPr lang="en-US" sz="3600" dirty="0" smtClean="0">
                <a:latin typeface="Arial" panose="020B0604020202020204" pitchFamily="34" charset="0"/>
                <a:cs typeface="Arial" panose="020B0604020202020204" pitchFamily="34" charset="0"/>
              </a:rPr>
              <a:t>simple steps about entering a session bill</a:t>
            </a:r>
          </a:p>
          <a:p>
            <a:pPr algn="ctr"/>
            <a:r>
              <a:rPr lang="en-US" sz="3600" dirty="0" smtClean="0">
                <a:latin typeface="Arial" panose="020B0604020202020204" pitchFamily="34" charset="0"/>
                <a:cs typeface="Arial" panose="020B0604020202020204" pitchFamily="34" charset="0"/>
              </a:rPr>
              <a:t> and</a:t>
            </a:r>
          </a:p>
          <a:p>
            <a:pPr algn="ctr"/>
            <a:r>
              <a:rPr lang="en-US" sz="3600" dirty="0" smtClean="0">
                <a:latin typeface="Arial" panose="020B0604020202020204" pitchFamily="34" charset="0"/>
                <a:cs typeface="Arial" panose="020B0604020202020204" pitchFamily="34" charset="0"/>
              </a:rPr>
              <a:t> a client contact summary </a:t>
            </a:r>
          </a:p>
          <a:p>
            <a:pPr algn="ctr"/>
            <a:r>
              <a:rPr lang="en-US" sz="3600" dirty="0" smtClean="0">
                <a:latin typeface="Arial" panose="020B0604020202020204" pitchFamily="34" charset="0"/>
                <a:cs typeface="Arial" panose="020B0604020202020204" pitchFamily="34" charset="0"/>
              </a:rPr>
              <a:t>in order</a:t>
            </a:r>
          </a:p>
          <a:p>
            <a:pPr algn="ctr"/>
            <a:r>
              <a:rPr lang="en-US" sz="3600" dirty="0" smtClean="0">
                <a:latin typeface="Arial" panose="020B0604020202020204" pitchFamily="34" charset="0"/>
                <a:cs typeface="Arial" panose="020B0604020202020204" pitchFamily="34" charset="0"/>
              </a:rPr>
              <a:t>to document the service</a:t>
            </a:r>
            <a:r>
              <a:rPr lang="en-US" dirty="0" smtClean="0"/>
              <a: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78360252"/>
      </p:ext>
    </p:extLst>
  </p:cSld>
  <p:clrMapOvr>
    <a:masterClrMapping/>
  </p:clrMapOvr>
  <mc:AlternateContent xmlns:mc="http://schemas.openxmlformats.org/markup-compatibility/2006" xmlns:p14="http://schemas.microsoft.com/office/powerpoint/2010/main">
    <mc:Choice Requires="p14">
      <p:transition spd="slow" p14:dur="2000" advTm="12564"/>
    </mc:Choice>
    <mc:Fallback xmlns="">
      <p:transition spd="slow" advTm="1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00267"/>
            <a:ext cx="8610600" cy="5324535"/>
          </a:xfrm>
          <a:prstGeom prst="rect">
            <a:avLst/>
          </a:prstGeom>
        </p:spPr>
        <p:txBody>
          <a:bodyPr wrap="square">
            <a:spAutoFit/>
          </a:bodyPr>
          <a:lstStyle/>
          <a:p>
            <a:r>
              <a:rPr lang="en-US" sz="2000" b="1" dirty="0"/>
              <a:t>      907 KAR 15:010. Coverage provisions and requirements regarding behavioral health services provided by independent </a:t>
            </a:r>
            <a:r>
              <a:rPr lang="en-US" sz="2000" b="1" dirty="0" smtClean="0"/>
              <a:t>providers</a:t>
            </a:r>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(5</a:t>
            </a:r>
            <a:r>
              <a:rPr lang="en-US" sz="2000" dirty="0">
                <a:latin typeface="Arial" panose="020B0604020202020204" pitchFamily="34" charset="0"/>
                <a:cs typeface="Arial" panose="020B0604020202020204" pitchFamily="34" charset="0"/>
              </a:rPr>
              <a:t>)(a) A provider’s notes regarding a recipient shall:</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1. Be made within </a:t>
            </a:r>
            <a:r>
              <a:rPr lang="en-US" sz="2000" b="1" dirty="0">
                <a:latin typeface="Arial" panose="020B0604020202020204" pitchFamily="34" charset="0"/>
                <a:cs typeface="Arial" panose="020B0604020202020204" pitchFamily="34" charset="0"/>
              </a:rPr>
              <a:t>forty-eight (48) hours </a:t>
            </a:r>
            <a:r>
              <a:rPr lang="en-US" sz="2000" dirty="0">
                <a:latin typeface="Arial" panose="020B0604020202020204" pitchFamily="34" charset="0"/>
                <a:cs typeface="Arial" panose="020B0604020202020204" pitchFamily="34" charset="0"/>
              </a:rPr>
              <a:t>of each service visit;</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2. Describe the:</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 Recipient’s symptoms or behavior, reaction to treatment, and attitude;</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b. Therapist’s intervention;</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c. Changes in the treatment plan if changes are made; and</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d. Need for continued treatment if continued treatment is needed.</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(b)1. Any edit to notes shall:</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 Clearly display the changes;</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b. Be initialed and dated.</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2. Notes shall not be erased or illegibly marked out.</a:t>
            </a:r>
            <a:endParaRPr lang="en-US" sz="2000" dirty="0" smtClean="0">
              <a:effectLst/>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(c)1. Notes recorded by a practitioner working under supervision shall be co-signed and dated by the supervising professional.</a:t>
            </a:r>
            <a:endParaRPr lang="en-US" sz="2000" dirty="0">
              <a:effectLst/>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7247561"/>
      </p:ext>
    </p:extLst>
  </p:cSld>
  <p:clrMapOvr>
    <a:masterClrMapping/>
  </p:clrMapOvr>
  <mc:AlternateContent xmlns:mc="http://schemas.openxmlformats.org/markup-compatibility/2006" xmlns:p14="http://schemas.microsoft.com/office/powerpoint/2010/main">
    <mc:Choice Requires="p14">
      <p:transition spd="slow" p14:dur="2000" advTm="14208"/>
    </mc:Choice>
    <mc:Fallback xmlns="">
      <p:transition spd="slow" advTm="1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8140035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46188187"/>
      </p:ext>
    </p:extLst>
  </p:cSld>
  <p:clrMapOvr>
    <a:masterClrMapping/>
  </p:clrMapOvr>
  <mc:AlternateContent xmlns:mc="http://schemas.openxmlformats.org/markup-compatibility/2006" xmlns:p14="http://schemas.microsoft.com/office/powerpoint/2010/main">
    <mc:Choice Requires="p14">
      <p:transition spd="slow" p14:dur="2000" advTm="27918"/>
    </mc:Choice>
    <mc:Fallback xmlns="">
      <p:transition spd="slow" advTm="2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057400"/>
            <a:ext cx="6629400" cy="347787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Not all the notes you write will require a client session bill.  </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Targeted Case Managers are required to write four or five notes per month but only enter one bill for the month.</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Clinical staff write non-billable notes for phone calls, missed appointments, discharge summaries, and change in service delivery patterns.  </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So there is another way to get to the note writing task.</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1417213" y="975360"/>
            <a:ext cx="6629507" cy="769441"/>
          </a:xfrm>
          <a:prstGeom prst="rect">
            <a:avLst/>
          </a:prstGeom>
          <a:noFill/>
        </p:spPr>
        <p:txBody>
          <a:bodyPr wrap="none" rtlCol="0">
            <a:spAutoFit/>
          </a:bodyPr>
          <a:lstStyle/>
          <a:p>
            <a:r>
              <a:rPr lang="en-US" sz="4400" dirty="0" smtClean="0"/>
              <a:t>Another way to write a note</a:t>
            </a:r>
            <a:endParaRPr lang="en-US" sz="4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91386325"/>
      </p:ext>
    </p:extLst>
  </p:cSld>
  <p:clrMapOvr>
    <a:masterClrMapping/>
  </p:clrMapOvr>
  <mc:AlternateContent xmlns:mc="http://schemas.openxmlformats.org/markup-compatibility/2006" xmlns:p14="http://schemas.microsoft.com/office/powerpoint/2010/main">
    <mc:Choice Requires="p14">
      <p:transition spd="slow" p14:dur="2000" advTm="5180"/>
    </mc:Choice>
    <mc:Fallback xmlns="">
      <p:transition spd="slow" advTm="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304800"/>
            <a:ext cx="9144000" cy="6324159"/>
          </a:xfrm>
          <a:prstGeom prst="rect">
            <a:avLst/>
          </a:prstGeom>
        </p:spPr>
      </p:pic>
      <p:graphicFrame>
        <p:nvGraphicFramePr>
          <p:cNvPr id="3" name="Diagram 2"/>
          <p:cNvGraphicFramePr/>
          <p:nvPr>
            <p:extLst>
              <p:ext uri="{D42A27DB-BD31-4B8C-83A1-F6EECF244321}">
                <p14:modId xmlns:p14="http://schemas.microsoft.com/office/powerpoint/2010/main" val="4092447944"/>
              </p:ext>
            </p:extLst>
          </p:nvPr>
        </p:nvGraphicFramePr>
        <p:xfrm>
          <a:off x="-533400" y="4495800"/>
          <a:ext cx="2133600" cy="106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4267200" y="4724400"/>
            <a:ext cx="3912817" cy="1200329"/>
          </a:xfrm>
          <a:prstGeom prst="rect">
            <a:avLst/>
          </a:prstGeom>
          <a:noFill/>
        </p:spPr>
        <p:txBody>
          <a:bodyPr wrap="square" rtlCol="0">
            <a:spAutoFit/>
          </a:bodyPr>
          <a:lstStyle/>
          <a:p>
            <a:r>
              <a:rPr lang="en-US" sz="3600" dirty="0" smtClean="0">
                <a:latin typeface="Arial" panose="020B0604020202020204" pitchFamily="34" charset="0"/>
                <a:cs typeface="Arial" panose="020B0604020202020204" pitchFamily="34" charset="0"/>
              </a:rPr>
              <a:t>Click here to write an unbillable note</a:t>
            </a:r>
            <a:endParaRPr lang="en-US" sz="3600" dirty="0">
              <a:latin typeface="Arial" panose="020B0604020202020204" pitchFamily="34" charset="0"/>
              <a:cs typeface="Arial" panose="020B0604020202020204" pitchFamily="34" charset="0"/>
            </a:endParaRPr>
          </a:p>
        </p:txBody>
      </p:sp>
      <p:cxnSp>
        <p:nvCxnSpPr>
          <p:cNvPr id="11" name="Straight Arrow Connector 10"/>
          <p:cNvCxnSpPr>
            <a:stCxn id="9" idx="1"/>
          </p:cNvCxnSpPr>
          <p:nvPr/>
        </p:nvCxnSpPr>
        <p:spPr>
          <a:xfrm flipH="1" flipV="1">
            <a:off x="3886200" y="5105400"/>
            <a:ext cx="381000" cy="219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57354037"/>
      </p:ext>
    </p:extLst>
  </p:cSld>
  <p:clrMapOvr>
    <a:masterClrMapping/>
  </p:clrMapOvr>
  <mc:AlternateContent xmlns:mc="http://schemas.openxmlformats.org/markup-compatibility/2006" xmlns:p14="http://schemas.microsoft.com/office/powerpoint/2010/main">
    <mc:Choice Requires="p14">
      <p:transition spd="slow" p14:dur="2000" advTm="9077"/>
    </mc:Choice>
    <mc:Fallback xmlns="">
      <p:transition spd="slow" advTm="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1040"/>
            <a:ext cx="9144000" cy="4875919"/>
          </a:xfrm>
          <a:prstGeom prst="rect">
            <a:avLst/>
          </a:prstGeom>
        </p:spPr>
      </p:pic>
      <p:sp>
        <p:nvSpPr>
          <p:cNvPr id="3" name="TextBox 2"/>
          <p:cNvSpPr txBox="1"/>
          <p:nvPr/>
        </p:nvSpPr>
        <p:spPr>
          <a:xfrm>
            <a:off x="990600" y="4953000"/>
            <a:ext cx="7525352"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And here you are again, ready to write a note.</a:t>
            </a:r>
            <a:endParaRPr lang="en-US"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6395315"/>
      </p:ext>
    </p:extLst>
  </p:cSld>
  <p:clrMapOvr>
    <a:masterClrMapping/>
  </p:clrMapOvr>
  <mc:AlternateContent xmlns:mc="http://schemas.openxmlformats.org/markup-compatibility/2006" xmlns:p14="http://schemas.microsoft.com/office/powerpoint/2010/main">
    <mc:Choice Requires="p14">
      <p:transition spd="slow" p14:dur="2000" advTm="13871"/>
    </mc:Choice>
    <mc:Fallback xmlns="">
      <p:transition spd="slow" advTm="1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103120"/>
            <a:ext cx="7086600" cy="2062103"/>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How do I check my work</a:t>
            </a:r>
          </a:p>
          <a:p>
            <a:r>
              <a:rPr lang="en-US" sz="3200" dirty="0" smtClean="0">
                <a:latin typeface="Arial" panose="020B0604020202020204" pitchFamily="34" charset="0"/>
                <a:cs typeface="Arial" panose="020B0604020202020204" pitchFamily="34" charset="0"/>
              </a:rPr>
              <a:t> to be sure I correctly entered </a:t>
            </a:r>
          </a:p>
          <a:p>
            <a:r>
              <a:rPr lang="en-US" sz="3200" dirty="0" smtClean="0">
                <a:latin typeface="Arial" panose="020B0604020202020204" pitchFamily="34" charset="0"/>
                <a:cs typeface="Arial" panose="020B0604020202020204" pitchFamily="34" charset="0"/>
              </a:rPr>
              <a:t>the client session bill and </a:t>
            </a:r>
          </a:p>
          <a:p>
            <a:r>
              <a:rPr lang="en-US" sz="3200" dirty="0" smtClean="0">
                <a:latin typeface="Arial" panose="020B0604020202020204" pitchFamily="34" charset="0"/>
                <a:cs typeface="Arial" panose="020B0604020202020204" pitchFamily="34" charset="0"/>
              </a:rPr>
              <a:t>documented the session accurately</a:t>
            </a:r>
            <a:r>
              <a:rPr lang="en-US" dirty="0" smtClean="0"/>
              <a: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33989164"/>
      </p:ext>
    </p:extLst>
  </p:cSld>
  <p:clrMapOvr>
    <a:masterClrMapping/>
  </p:clrMapOvr>
  <mc:AlternateContent xmlns:mc="http://schemas.openxmlformats.org/markup-compatibility/2006" xmlns:p14="http://schemas.microsoft.com/office/powerpoint/2010/main">
    <mc:Choice Requires="p14">
      <p:transition spd="slow" p14:dur="2000" advTm="10252"/>
    </mc:Choice>
    <mc:Fallback xmlns="">
      <p:transition spd="slow" advTm="1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8101"/>
            <a:ext cx="9144000" cy="6019799"/>
          </a:xfrm>
          <a:prstGeom prst="rect">
            <a:avLst/>
          </a:prstGeom>
        </p:spPr>
      </p:pic>
      <p:graphicFrame>
        <p:nvGraphicFramePr>
          <p:cNvPr id="3" name="Diagram 2"/>
          <p:cNvGraphicFramePr/>
          <p:nvPr>
            <p:extLst>
              <p:ext uri="{D42A27DB-BD31-4B8C-83A1-F6EECF244321}">
                <p14:modId xmlns:p14="http://schemas.microsoft.com/office/powerpoint/2010/main" val="2273497869"/>
              </p:ext>
            </p:extLst>
          </p:nvPr>
        </p:nvGraphicFramePr>
        <p:xfrm>
          <a:off x="533400" y="762000"/>
          <a:ext cx="1905000" cy="467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6324600"/>
            <a:ext cx="3385863"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Click on Reports Menu </a:t>
            </a:r>
            <a:endParaRPr lang="en-US" sz="2400"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07515301"/>
      </p:ext>
    </p:extLst>
  </p:cSld>
  <p:clrMapOvr>
    <a:masterClrMapping/>
  </p:clrMapOvr>
  <mc:AlternateContent xmlns:mc="http://schemas.openxmlformats.org/markup-compatibility/2006" xmlns:p14="http://schemas.microsoft.com/office/powerpoint/2010/main">
    <mc:Choice Requires="p14">
      <p:transition spd="slow" p14:dur="2000" advTm="7308"/>
    </mc:Choice>
    <mc:Fallback xmlns="">
      <p:transition spd="slow" advTm="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287000" cy="5714999"/>
          </a:xfrm>
          <a:prstGeom prst="rect">
            <a:avLst/>
          </a:prstGeom>
        </p:spPr>
      </p:pic>
      <p:graphicFrame>
        <p:nvGraphicFramePr>
          <p:cNvPr id="3" name="Diagram 2"/>
          <p:cNvGraphicFramePr/>
          <p:nvPr>
            <p:extLst>
              <p:ext uri="{D42A27DB-BD31-4B8C-83A1-F6EECF244321}">
                <p14:modId xmlns:p14="http://schemas.microsoft.com/office/powerpoint/2010/main" val="740688560"/>
              </p:ext>
            </p:extLst>
          </p:nvPr>
        </p:nvGraphicFramePr>
        <p:xfrm>
          <a:off x="0" y="381000"/>
          <a:ext cx="1676400" cy="5054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1676400" y="5984855"/>
            <a:ext cx="4651273"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Click on </a:t>
            </a:r>
            <a:r>
              <a:rPr lang="en-US" sz="2400" dirty="0" smtClean="0">
                <a:latin typeface="Arial" panose="020B0604020202020204" pitchFamily="34" charset="0"/>
                <a:cs typeface="Arial" panose="020B0604020202020204" pitchFamily="34" charset="0"/>
              </a:rPr>
              <a:t>Session Activity by Date</a:t>
            </a:r>
            <a:endParaRPr lang="en-US" sz="2400"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57483745"/>
      </p:ext>
    </p:extLst>
  </p:cSld>
  <p:clrMapOvr>
    <a:masterClrMapping/>
  </p:clrMapOvr>
  <mc:AlternateContent xmlns:mc="http://schemas.openxmlformats.org/markup-compatibility/2006" xmlns:p14="http://schemas.microsoft.com/office/powerpoint/2010/main">
    <mc:Choice Requires="p14">
      <p:transition spd="slow" p14:dur="2000" advTm="3826"/>
    </mc:Choice>
    <mc:Fallback xmlns="">
      <p:transition spd="slow" advTm="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6977"/>
            <a:ext cx="9144000" cy="5584045"/>
          </a:xfrm>
          <a:prstGeom prst="rect">
            <a:avLst/>
          </a:prstGeom>
        </p:spPr>
      </p:pic>
      <p:sp>
        <p:nvSpPr>
          <p:cNvPr id="3" name="TextBox 2"/>
          <p:cNvSpPr txBox="1"/>
          <p:nvPr/>
        </p:nvSpPr>
        <p:spPr>
          <a:xfrm>
            <a:off x="1371600" y="5257800"/>
            <a:ext cx="2460930"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Sort and click go</a:t>
            </a:r>
            <a:endParaRPr lang="en-US" sz="2400" dirty="0">
              <a:latin typeface="Arial" panose="020B0604020202020204" pitchFamily="34" charset="0"/>
              <a:cs typeface="Arial" panose="020B0604020202020204" pitchFamily="34" charset="0"/>
            </a:endParaRPr>
          </a:p>
        </p:txBody>
      </p:sp>
      <p:cxnSp>
        <p:nvCxnSpPr>
          <p:cNvPr id="5" name="Straight Arrow Connector 4"/>
          <p:cNvCxnSpPr/>
          <p:nvPr/>
        </p:nvCxnSpPr>
        <p:spPr>
          <a:xfrm flipV="1">
            <a:off x="2895600" y="3428999"/>
            <a:ext cx="1447800" cy="1676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10074759"/>
      </p:ext>
    </p:extLst>
  </p:cSld>
  <p:clrMapOvr>
    <a:masterClrMapping/>
  </p:clrMapOvr>
  <mc:AlternateContent xmlns:mc="http://schemas.openxmlformats.org/markup-compatibility/2006" xmlns:p14="http://schemas.microsoft.com/office/powerpoint/2010/main">
    <mc:Choice Requires="p14">
      <p:transition spd="slow" p14:dur="2000" advTm="6692"/>
    </mc:Choice>
    <mc:Fallback xmlns="">
      <p:transition spd="slow" advTm="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019799"/>
          </a:xfrm>
          <a:prstGeom prst="rect">
            <a:avLst/>
          </a:prstGeom>
        </p:spPr>
      </p:pic>
      <p:sp>
        <p:nvSpPr>
          <p:cNvPr id="5" name="TextBox 4"/>
          <p:cNvSpPr txBox="1"/>
          <p:nvPr/>
        </p:nvSpPr>
        <p:spPr>
          <a:xfrm>
            <a:off x="228600" y="6019800"/>
            <a:ext cx="13706802" cy="830997"/>
          </a:xfrm>
          <a:prstGeom prst="rect">
            <a:avLst/>
          </a:prstGeom>
          <a:noFill/>
        </p:spPr>
        <p:txBody>
          <a:bodyPr wrap="square" rtlCol="0">
            <a:spAutoFit/>
          </a:bodyPr>
          <a:lstStyle/>
          <a:p>
            <a:r>
              <a:rPr lang="en-US" sz="2400" dirty="0" smtClean="0"/>
              <a:t>This screen shows the client session bills and uses green, yellow and </a:t>
            </a:r>
          </a:p>
          <a:p>
            <a:r>
              <a:rPr lang="en-US" sz="2400" dirty="0" smtClean="0"/>
              <a:t>red squares to indicate if the note has been written, locked and signed.</a:t>
            </a:r>
            <a:endParaRPr lang="en-US" sz="2400" dirty="0"/>
          </a:p>
        </p:txBody>
      </p:sp>
      <p:sp>
        <p:nvSpPr>
          <p:cNvPr id="7" name="TextBox 6"/>
          <p:cNvSpPr txBox="1"/>
          <p:nvPr/>
        </p:nvSpPr>
        <p:spPr>
          <a:xfrm>
            <a:off x="6248400" y="4724400"/>
            <a:ext cx="1357521" cy="923330"/>
          </a:xfrm>
          <a:prstGeom prst="rect">
            <a:avLst/>
          </a:prstGeom>
          <a:noFill/>
        </p:spPr>
        <p:txBody>
          <a:bodyPr wrap="square" rtlCol="0">
            <a:spAutoFit/>
          </a:bodyPr>
          <a:lstStyle/>
          <a:p>
            <a:r>
              <a:rPr lang="en-US" dirty="0" smtClean="0"/>
              <a:t>Hover your curser over the squares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50205250"/>
      </p:ext>
    </p:extLst>
  </p:cSld>
  <p:clrMapOvr>
    <a:masterClrMapping/>
  </p:clrMapOvr>
  <mc:AlternateContent xmlns:mc="http://schemas.openxmlformats.org/markup-compatibility/2006" xmlns:p14="http://schemas.microsoft.com/office/powerpoint/2010/main">
    <mc:Choice Requires="p14">
      <p:transition spd="slow" p14:dur="2000" advTm="86095"/>
    </mc:Choice>
    <mc:Fallback xmlns="">
      <p:transition spd="slow" advTm="8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2354167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6022752"/>
      </p:ext>
    </p:extLst>
  </p:cSld>
  <p:clrMapOvr>
    <a:masterClrMapping/>
  </p:clrMapOvr>
  <mc:AlternateContent xmlns:mc="http://schemas.openxmlformats.org/markup-compatibility/2006" xmlns:p14="http://schemas.microsoft.com/office/powerpoint/2010/main">
    <mc:Choice Requires="p14">
      <p:transition spd="slow" p14:dur="2000" advTm="12250"/>
    </mc:Choice>
    <mc:Fallback xmlns="">
      <p:transition spd="slow" advTm="1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9144000" cy="6324159"/>
          </a:xfrm>
          <a:prstGeom prst="rect">
            <a:avLst/>
          </a:prstGeom>
        </p:spPr>
      </p:pic>
      <p:graphicFrame>
        <p:nvGraphicFramePr>
          <p:cNvPr id="3" name="Diagram 2"/>
          <p:cNvGraphicFramePr/>
          <p:nvPr>
            <p:extLst>
              <p:ext uri="{D42A27DB-BD31-4B8C-83A1-F6EECF244321}">
                <p14:modId xmlns:p14="http://schemas.microsoft.com/office/powerpoint/2010/main" val="897349749"/>
              </p:ext>
            </p:extLst>
          </p:nvPr>
        </p:nvGraphicFramePr>
        <p:xfrm>
          <a:off x="-533400" y="1524000"/>
          <a:ext cx="2133600" cy="213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4876801" y="4909066"/>
            <a:ext cx="3962400"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Another way to check your work is to click on client sessions.</a:t>
            </a:r>
            <a:endParaRPr lang="en-US" sz="2400" dirty="0">
              <a:latin typeface="Arial" panose="020B0604020202020204" pitchFamily="34" charset="0"/>
              <a:cs typeface="Arial" panose="020B0604020202020204" pitchFamily="34" charset="0"/>
            </a:endParaRPr>
          </a:p>
        </p:txBody>
      </p:sp>
      <p:cxnSp>
        <p:nvCxnSpPr>
          <p:cNvPr id="6" name="Straight Arrow Connector 5"/>
          <p:cNvCxnSpPr/>
          <p:nvPr/>
        </p:nvCxnSpPr>
        <p:spPr>
          <a:xfrm flipH="1" flipV="1">
            <a:off x="3352800" y="3048000"/>
            <a:ext cx="1524001"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26620679"/>
      </p:ext>
    </p:extLst>
  </p:cSld>
  <p:clrMapOvr>
    <a:masterClrMapping/>
  </p:clrMapOvr>
  <mc:AlternateContent xmlns:mc="http://schemas.openxmlformats.org/markup-compatibility/2006" xmlns:p14="http://schemas.microsoft.com/office/powerpoint/2010/main">
    <mc:Choice Requires="p14">
      <p:transition spd="slow" p14:dur="2000" advTm="8072"/>
    </mc:Choice>
    <mc:Fallback xmlns="">
      <p:transition spd="slow" advTm="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57200"/>
            <a:ext cx="9144000" cy="5638799"/>
          </a:xfrm>
          <a:prstGeom prst="rect">
            <a:avLst/>
          </a:prstGeom>
        </p:spPr>
      </p:pic>
      <p:sp>
        <p:nvSpPr>
          <p:cNvPr id="3" name="TextBox 2"/>
          <p:cNvSpPr txBox="1"/>
          <p:nvPr/>
        </p:nvSpPr>
        <p:spPr>
          <a:xfrm>
            <a:off x="533400" y="4495800"/>
            <a:ext cx="8270169" cy="193899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Click on the date and the client session bills  will be displayed below the magenta bar.  The file icon opens up the client session file.  The clipboard shows whether or not </a:t>
            </a:r>
          </a:p>
          <a:p>
            <a:r>
              <a:rPr lang="en-US" sz="2400" dirty="0" smtClean="0">
                <a:latin typeface="Arial" panose="020B0604020202020204" pitchFamily="34" charset="0"/>
                <a:cs typeface="Arial" panose="020B0604020202020204" pitchFamily="34" charset="0"/>
              </a:rPr>
              <a:t>a note was entered on that date. You will need to click on print to view all the sessions recorded on the date indicated. </a:t>
            </a:r>
            <a:endParaRPr lang="en-US" sz="2400" dirty="0">
              <a:latin typeface="Arial" panose="020B0604020202020204" pitchFamily="34" charset="0"/>
              <a:cs typeface="Arial" panose="020B0604020202020204" pitchFamily="34" charset="0"/>
            </a:endParaRPr>
          </a:p>
        </p:txBody>
      </p:sp>
      <p:cxnSp>
        <p:nvCxnSpPr>
          <p:cNvPr id="5" name="Straight Arrow Connector 4"/>
          <p:cNvCxnSpPr/>
          <p:nvPr/>
        </p:nvCxnSpPr>
        <p:spPr>
          <a:xfrm flipH="1" flipV="1">
            <a:off x="6096000" y="3581400"/>
            <a:ext cx="3810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029200" y="3581400"/>
            <a:ext cx="14478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01138824"/>
      </p:ext>
    </p:extLst>
  </p:cSld>
  <p:clrMapOvr>
    <a:masterClrMapping/>
  </p:clrMapOvr>
  <mc:AlternateContent xmlns:mc="http://schemas.openxmlformats.org/markup-compatibility/2006" xmlns:p14="http://schemas.microsoft.com/office/powerpoint/2010/main">
    <mc:Choice Requires="p14">
      <p:transition spd="slow" p14:dur="2000" advTm="64883"/>
    </mc:Choice>
    <mc:Fallback xmlns="">
      <p:transition spd="slow" advTm="6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9144000" cy="6324159"/>
          </a:xfrm>
          <a:prstGeom prst="rect">
            <a:avLst/>
          </a:prstGeom>
        </p:spPr>
      </p:pic>
      <p:graphicFrame>
        <p:nvGraphicFramePr>
          <p:cNvPr id="3" name="Diagram 2"/>
          <p:cNvGraphicFramePr/>
          <p:nvPr>
            <p:extLst>
              <p:ext uri="{D42A27DB-BD31-4B8C-83A1-F6EECF244321}">
                <p14:modId xmlns:p14="http://schemas.microsoft.com/office/powerpoint/2010/main" val="3301305233"/>
              </p:ext>
            </p:extLst>
          </p:nvPr>
        </p:nvGraphicFramePr>
        <p:xfrm>
          <a:off x="-609600" y="3108960"/>
          <a:ext cx="2133600" cy="213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4876801" y="4909066"/>
            <a:ext cx="3962400"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And another way to check your notes (but not the bill) is to click on client sessions.</a:t>
            </a:r>
            <a:endParaRPr lang="en-US" sz="2400" dirty="0">
              <a:latin typeface="Arial" panose="020B0604020202020204" pitchFamily="34" charset="0"/>
              <a:cs typeface="Arial" panose="020B0604020202020204" pitchFamily="34" charset="0"/>
            </a:endParaRPr>
          </a:p>
        </p:txBody>
      </p:sp>
      <p:cxnSp>
        <p:nvCxnSpPr>
          <p:cNvPr id="6" name="Straight Arrow Connector 5"/>
          <p:cNvCxnSpPr/>
          <p:nvPr/>
        </p:nvCxnSpPr>
        <p:spPr>
          <a:xfrm flipH="1">
            <a:off x="3581401" y="5166360"/>
            <a:ext cx="114299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23374228"/>
      </p:ext>
    </p:extLst>
  </p:cSld>
  <p:clrMapOvr>
    <a:masterClrMapping/>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6977"/>
            <a:ext cx="9144000" cy="5584045"/>
          </a:xfrm>
          <a:prstGeom prst="rect">
            <a:avLst/>
          </a:prstGeom>
        </p:spPr>
      </p:pic>
      <p:sp>
        <p:nvSpPr>
          <p:cNvPr id="2" name="TextBox 1"/>
          <p:cNvSpPr txBox="1"/>
          <p:nvPr/>
        </p:nvSpPr>
        <p:spPr>
          <a:xfrm>
            <a:off x="1295400" y="5181600"/>
            <a:ext cx="6934200"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Click on the create new note drop down box.  The dates of all of your notes are listed.</a:t>
            </a:r>
            <a:endParaRPr lang="en-US" sz="2400" dirty="0">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5334000" y="2286000"/>
            <a:ext cx="60960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84941050"/>
      </p:ext>
    </p:extLst>
  </p:cSld>
  <p:clrMapOvr>
    <a:masterClrMapping/>
  </p:clrMapOvr>
  <mc:AlternateContent xmlns:mc="http://schemas.openxmlformats.org/markup-compatibility/2006" xmlns:p14="http://schemas.microsoft.com/office/powerpoint/2010/main">
    <mc:Choice Requires="p14">
      <p:transition spd="slow" p14:dur="2000" advTm="16476"/>
    </mc:Choice>
    <mc:Fallback xmlns="">
      <p:transition spd="slow" advTm="1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9144000" cy="4875919"/>
          </a:xfrm>
          <a:prstGeom prst="rect">
            <a:avLst/>
          </a:prstGeom>
        </p:spPr>
      </p:pic>
      <p:sp>
        <p:nvSpPr>
          <p:cNvPr id="3" name="TextBox 2"/>
          <p:cNvSpPr txBox="1"/>
          <p:nvPr/>
        </p:nvSpPr>
        <p:spPr>
          <a:xfrm>
            <a:off x="877662" y="5303520"/>
            <a:ext cx="7236276" cy="830997"/>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Click on the red print button and you can view all of </a:t>
            </a:r>
          </a:p>
          <a:p>
            <a:pPr algn="ctr"/>
            <a:r>
              <a:rPr lang="en-US" sz="2400" dirty="0" smtClean="0">
                <a:latin typeface="Arial" panose="020B0604020202020204" pitchFamily="34" charset="0"/>
                <a:cs typeface="Arial" panose="020B0604020202020204" pitchFamily="34" charset="0"/>
              </a:rPr>
              <a:t>the client’s notes in a scroll down screen</a:t>
            </a:r>
            <a:r>
              <a:rPr lang="en-US" dirty="0" smtClean="0"/>
              <a:t>.</a:t>
            </a:r>
            <a:endParaRPr lang="en-US" dirty="0"/>
          </a:p>
        </p:txBody>
      </p:sp>
      <p:sp>
        <p:nvSpPr>
          <p:cNvPr id="4" name="Shape 3"/>
          <p:cNvSpPr/>
          <p:nvPr/>
        </p:nvSpPr>
        <p:spPr>
          <a:xfrm rot="4726627">
            <a:off x="-170290" y="-372819"/>
            <a:ext cx="3336262" cy="1926713"/>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46397115"/>
      </p:ext>
    </p:extLst>
  </p:cSld>
  <p:clrMapOvr>
    <a:masterClrMapping/>
  </p:clrMapOvr>
  <mc:AlternateContent xmlns:mc="http://schemas.openxmlformats.org/markup-compatibility/2006" xmlns:p14="http://schemas.microsoft.com/office/powerpoint/2010/main">
    <mc:Choice Requires="p14">
      <p:transition spd="slow" p14:dur="2000" advTm="12540"/>
    </mc:Choice>
    <mc:Fallback xmlns="">
      <p:transition spd="slow" advTm="1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gress Note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35" y="830354"/>
            <a:ext cx="7719729" cy="519729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74518678"/>
      </p:ext>
    </p:extLst>
  </p:cSld>
  <p:clrMapOvr>
    <a:masterClrMapping/>
  </p:clrMapOvr>
  <mc:AlternateContent xmlns:mc="http://schemas.openxmlformats.org/markup-compatibility/2006" xmlns:p14="http://schemas.microsoft.com/office/powerpoint/2010/main">
    <mc:Choice Requires="p14">
      <p:transition spd="slow" p14:dur="2000" advTm="8067"/>
    </mc:Choice>
    <mc:Fallback xmlns="">
      <p:transition spd="slow" advTm="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164080"/>
            <a:ext cx="6172200" cy="1754326"/>
          </a:xfrm>
          <a:prstGeom prst="rect">
            <a:avLst/>
          </a:prstGeom>
          <a:noFill/>
        </p:spPr>
        <p:txBody>
          <a:bodyPr wrap="square" rtlCol="0">
            <a:spAutoFit/>
          </a:bodyPr>
          <a:lstStyle/>
          <a:p>
            <a:pPr algn="ctr"/>
            <a:r>
              <a:rPr lang="en-US" sz="5400" dirty="0" smtClean="0">
                <a:latin typeface="Arial" panose="020B0604020202020204" pitchFamily="34" charset="0"/>
                <a:cs typeface="Arial" panose="020B0604020202020204" pitchFamily="34" charset="0"/>
              </a:rPr>
              <a:t>How do I track authorizations?</a:t>
            </a:r>
            <a:endParaRPr lang="en-US" sz="5400" dirty="0">
              <a:latin typeface="Arial" panose="020B0604020202020204" pitchFamily="34" charset="0"/>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76735752"/>
      </p:ext>
    </p:extLst>
  </p:cSld>
  <p:clrMapOvr>
    <a:masterClrMapping/>
  </p:clrMapOvr>
  <mc:AlternateContent xmlns:mc="http://schemas.openxmlformats.org/markup-compatibility/2006" xmlns:p14="http://schemas.microsoft.com/office/powerpoint/2010/main">
    <mc:Choice Requires="p14">
      <p:transition spd="slow" p14:dur="2000" advTm="5630"/>
    </mc:Choice>
    <mc:Fallback xmlns="">
      <p:transition spd="slow" advTm="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8101"/>
            <a:ext cx="9144000" cy="6019799"/>
          </a:xfrm>
          <a:prstGeom prst="rect">
            <a:avLst/>
          </a:prstGeom>
        </p:spPr>
      </p:pic>
      <p:graphicFrame>
        <p:nvGraphicFramePr>
          <p:cNvPr id="3" name="Diagram 2"/>
          <p:cNvGraphicFramePr/>
          <p:nvPr>
            <p:extLst>
              <p:ext uri="{D42A27DB-BD31-4B8C-83A1-F6EECF244321}">
                <p14:modId xmlns:p14="http://schemas.microsoft.com/office/powerpoint/2010/main" val="2373067421"/>
              </p:ext>
            </p:extLst>
          </p:nvPr>
        </p:nvGraphicFramePr>
        <p:xfrm>
          <a:off x="533400" y="762000"/>
          <a:ext cx="1905000" cy="467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6324600"/>
            <a:ext cx="3060453"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Click on client Setup </a:t>
            </a:r>
            <a:endParaRPr lang="en-US" sz="2400"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35151910"/>
      </p:ext>
    </p:extLst>
  </p:cSld>
  <p:clrMapOvr>
    <a:masterClrMapping/>
  </p:clrMapOvr>
  <mc:AlternateContent xmlns:mc="http://schemas.openxmlformats.org/markup-compatibility/2006" xmlns:p14="http://schemas.microsoft.com/office/powerpoint/2010/main">
    <mc:Choice Requires="p14">
      <p:transition spd="slow" p14:dur="2000" advTm="13232"/>
    </mc:Choice>
    <mc:Fallback xmlns="">
      <p:transition spd="slow" advTm="1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6977"/>
            <a:ext cx="9144000" cy="5584045"/>
          </a:xfrm>
          <a:prstGeom prst="rect">
            <a:avLst/>
          </a:prstGeom>
        </p:spPr>
      </p:pic>
      <p:sp>
        <p:nvSpPr>
          <p:cNvPr id="3" name="TextBox 2"/>
          <p:cNvSpPr txBox="1"/>
          <p:nvPr/>
        </p:nvSpPr>
        <p:spPr>
          <a:xfrm>
            <a:off x="2133600" y="4343400"/>
            <a:ext cx="4464684"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Click here to choose your client</a:t>
            </a:r>
            <a:endParaRPr lang="en-US" sz="2400" dirty="0">
              <a:latin typeface="Arial" panose="020B0604020202020204" pitchFamily="34" charset="0"/>
              <a:cs typeface="Arial" panose="020B0604020202020204" pitchFamily="34" charset="0"/>
            </a:endParaRPr>
          </a:p>
        </p:txBody>
      </p:sp>
      <p:cxnSp>
        <p:nvCxnSpPr>
          <p:cNvPr id="5" name="Straight Arrow Connector 4"/>
          <p:cNvCxnSpPr/>
          <p:nvPr/>
        </p:nvCxnSpPr>
        <p:spPr>
          <a:xfrm flipV="1">
            <a:off x="3733800" y="2133600"/>
            <a:ext cx="632142" cy="2209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32999051"/>
      </p:ext>
    </p:extLst>
  </p:cSld>
  <p:clrMapOvr>
    <a:masterClrMapping/>
  </p:clrMapOvr>
  <mc:AlternateContent xmlns:mc="http://schemas.openxmlformats.org/markup-compatibility/2006" xmlns:p14="http://schemas.microsoft.com/office/powerpoint/2010/main">
    <mc:Choice Requires="p14">
      <p:transition spd="slow" p14:dur="2000" advTm="4900"/>
    </mc:Choice>
    <mc:Fallback xmlns="">
      <p:transition spd="slow" advTm="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652217"/>
            <a:ext cx="9144000" cy="5584045"/>
          </a:xfrm>
          <a:prstGeom prst="rect">
            <a:avLst/>
          </a:prstGeom>
        </p:spPr>
      </p:pic>
      <p:sp>
        <p:nvSpPr>
          <p:cNvPr id="3" name="TextBox 2"/>
          <p:cNvSpPr txBox="1"/>
          <p:nvPr/>
        </p:nvSpPr>
        <p:spPr>
          <a:xfrm>
            <a:off x="4592754" y="4188767"/>
            <a:ext cx="4620176"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Scroll down to Session Counting</a:t>
            </a:r>
            <a:endParaRPr lang="en-US" sz="2400" dirty="0">
              <a:latin typeface="Arial" panose="020B0604020202020204" pitchFamily="34" charset="0"/>
              <a:cs typeface="Arial" panose="020B0604020202020204" pitchFamily="34" charset="0"/>
            </a:endParaRPr>
          </a:p>
        </p:txBody>
      </p:sp>
      <p:cxnSp>
        <p:nvCxnSpPr>
          <p:cNvPr id="5" name="Straight Arrow Connector 4"/>
          <p:cNvCxnSpPr/>
          <p:nvPr/>
        </p:nvCxnSpPr>
        <p:spPr>
          <a:xfrm flipH="1">
            <a:off x="4191000" y="4188767"/>
            <a:ext cx="401754" cy="461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3919801"/>
      </p:ext>
    </p:extLst>
  </p:cSld>
  <p:clrMapOvr>
    <a:masterClrMapping/>
  </p:clrMapOvr>
  <mc:AlternateContent xmlns:mc="http://schemas.openxmlformats.org/markup-compatibility/2006" xmlns:p14="http://schemas.microsoft.com/office/powerpoint/2010/main">
    <mc:Choice Requires="p14">
      <p:transition spd="slow" p14:dur="2000" advTm="16058"/>
    </mc:Choice>
    <mc:Fallback xmlns="">
      <p:transition spd="slow" advTm="1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9969879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p:cNvGraphicFramePr/>
          <p:nvPr>
            <p:extLst>
              <p:ext uri="{D42A27DB-BD31-4B8C-83A1-F6EECF244321}">
                <p14:modId xmlns:p14="http://schemas.microsoft.com/office/powerpoint/2010/main" val="170456543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97751555"/>
      </p:ext>
    </p:extLst>
  </p:cSld>
  <p:clrMapOvr>
    <a:masterClrMapping/>
  </p:clrMapOvr>
  <mc:AlternateContent xmlns:mc="http://schemas.openxmlformats.org/markup-compatibility/2006" xmlns:p14="http://schemas.microsoft.com/office/powerpoint/2010/main">
    <mc:Choice Requires="p14">
      <p:transition spd="slow" p14:dur="2000" advTm="4408"/>
    </mc:Choice>
    <mc:Fallback xmlns="">
      <p:transition spd="slow" advTm="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2000"/>
            <a:ext cx="9144000" cy="6221022"/>
          </a:xfrm>
          <a:prstGeom prst="rect">
            <a:avLst/>
          </a:prstGeom>
        </p:spPr>
      </p:pic>
      <p:sp>
        <p:nvSpPr>
          <p:cNvPr id="3" name="TextBox 2"/>
          <p:cNvSpPr txBox="1"/>
          <p:nvPr/>
        </p:nvSpPr>
        <p:spPr>
          <a:xfrm>
            <a:off x="1600200" y="5791200"/>
            <a:ext cx="6019800"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Remember to scroll down to the bottom of the page and click </a:t>
            </a:r>
            <a:r>
              <a:rPr lang="en-US" sz="2400" b="1" dirty="0" smtClean="0">
                <a:latin typeface="Arial" panose="020B0604020202020204" pitchFamily="34" charset="0"/>
                <a:cs typeface="Arial" panose="020B0604020202020204" pitchFamily="34" charset="0"/>
              </a:rPr>
              <a:t>Save.</a:t>
            </a:r>
            <a:endParaRPr lang="en-US" sz="2400" b="1" dirty="0">
              <a:latin typeface="Arial" panose="020B0604020202020204" pitchFamily="34" charset="0"/>
              <a:cs typeface="Arial" panose="020B0604020202020204" pitchFamily="34" charset="0"/>
            </a:endParaRPr>
          </a:p>
        </p:txBody>
      </p:sp>
      <p:sp>
        <p:nvSpPr>
          <p:cNvPr id="4" name="Down Arrow 3"/>
          <p:cNvSpPr/>
          <p:nvPr/>
        </p:nvSpPr>
        <p:spPr>
          <a:xfrm>
            <a:off x="5562600" y="6206697"/>
            <a:ext cx="484632" cy="4130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77996141"/>
      </p:ext>
    </p:extLst>
  </p:cSld>
  <p:clrMapOvr>
    <a:masterClrMapping/>
  </p:clrMapOvr>
  <mc:AlternateContent xmlns:mc="http://schemas.openxmlformats.org/markup-compatibility/2006" xmlns:p14="http://schemas.microsoft.com/office/powerpoint/2010/main">
    <mc:Choice Requires="p14">
      <p:transition spd="slow" p14:dur="2000" advTm="35939"/>
    </mc:Choice>
    <mc:Fallback xmlns="">
      <p:transition spd="slow" advTm="3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300" y="762000"/>
            <a:ext cx="9144000" cy="5459022"/>
          </a:xfrm>
          <a:prstGeom prst="rect">
            <a:avLst/>
          </a:prstGeom>
        </p:spPr>
      </p:pic>
      <p:sp>
        <p:nvSpPr>
          <p:cNvPr id="4" name="TextBox 3"/>
          <p:cNvSpPr txBox="1"/>
          <p:nvPr/>
        </p:nvSpPr>
        <p:spPr>
          <a:xfrm>
            <a:off x="5105400" y="2057399"/>
            <a:ext cx="4038600" cy="193899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When you enter a client session bill, you will see the authorization number in red at the top of the page.  Copy the number and then…..</a:t>
            </a:r>
            <a:endParaRPr lang="en-US" sz="2400" dirty="0">
              <a:latin typeface="Arial" panose="020B0604020202020204" pitchFamily="34" charset="0"/>
              <a:cs typeface="Arial" panose="020B0604020202020204" pitchFamily="34" charset="0"/>
            </a:endParaRPr>
          </a:p>
        </p:txBody>
      </p:sp>
      <p:cxnSp>
        <p:nvCxnSpPr>
          <p:cNvPr id="6" name="Straight Arrow Connector 5"/>
          <p:cNvCxnSpPr/>
          <p:nvPr/>
        </p:nvCxnSpPr>
        <p:spPr>
          <a:xfrm flipH="1" flipV="1">
            <a:off x="4419600" y="1905000"/>
            <a:ext cx="685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59058632"/>
      </p:ext>
    </p:extLst>
  </p:cSld>
  <p:clrMapOvr>
    <a:masterClrMapping/>
  </p:clrMapOvr>
  <mc:AlternateContent xmlns:mc="http://schemas.openxmlformats.org/markup-compatibility/2006" xmlns:p14="http://schemas.microsoft.com/office/powerpoint/2010/main">
    <mc:Choice Requires="p14">
      <p:transition spd="slow" p14:dur="2000" advTm="9205"/>
    </mc:Choice>
    <mc:Fallback xmlns="">
      <p:transition spd="slow" advTm="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636976"/>
            <a:ext cx="9144000" cy="5584045"/>
          </a:xfrm>
          <a:prstGeom prst="rect">
            <a:avLst/>
          </a:prstGeom>
        </p:spPr>
      </p:pic>
      <p:sp>
        <p:nvSpPr>
          <p:cNvPr id="4" name="TextBox 3"/>
          <p:cNvSpPr txBox="1"/>
          <p:nvPr/>
        </p:nvSpPr>
        <p:spPr>
          <a:xfrm>
            <a:off x="5638801" y="1828800"/>
            <a:ext cx="2895600"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Paste the number in the Prior Authorization block</a:t>
            </a:r>
            <a:endParaRPr lang="en-US" sz="2400" dirty="0">
              <a:latin typeface="Arial" panose="020B0604020202020204" pitchFamily="34" charset="0"/>
              <a:cs typeface="Arial" panose="020B0604020202020204" pitchFamily="34" charset="0"/>
            </a:endParaRPr>
          </a:p>
        </p:txBody>
      </p:sp>
      <p:cxnSp>
        <p:nvCxnSpPr>
          <p:cNvPr id="6" name="Straight Arrow Connector 5"/>
          <p:cNvCxnSpPr/>
          <p:nvPr/>
        </p:nvCxnSpPr>
        <p:spPr>
          <a:xfrm flipH="1">
            <a:off x="3276600" y="3029129"/>
            <a:ext cx="2590800" cy="13904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02376570"/>
      </p:ext>
    </p:extLst>
  </p:cSld>
  <p:clrMapOvr>
    <a:masterClrMapping/>
  </p:clrMapOvr>
  <mc:AlternateContent xmlns:mc="http://schemas.openxmlformats.org/markup-compatibility/2006" xmlns:p14="http://schemas.microsoft.com/office/powerpoint/2010/main">
    <mc:Choice Requires="p14">
      <p:transition spd="slow" p14:dur="2000" advTm="5283"/>
    </mc:Choice>
    <mc:Fallback xmlns="">
      <p:transition spd="slow" advTm="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Google Chro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04800"/>
            <a:ext cx="9144000" cy="5584045"/>
          </a:xfrm>
          <a:prstGeom prst="rect">
            <a:avLst/>
          </a:prstGeom>
        </p:spPr>
      </p:pic>
      <p:sp>
        <p:nvSpPr>
          <p:cNvPr id="3" name="TextBox 2"/>
          <p:cNvSpPr txBox="1"/>
          <p:nvPr/>
        </p:nvSpPr>
        <p:spPr>
          <a:xfrm>
            <a:off x="6400800" y="2667000"/>
            <a:ext cx="1676400" cy="1569660"/>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And always remember to </a:t>
            </a:r>
            <a:r>
              <a:rPr lang="en-US" sz="2400" b="1" dirty="0" smtClean="0">
                <a:latin typeface="Arial" panose="020B0604020202020204" pitchFamily="34" charset="0"/>
                <a:cs typeface="Arial" panose="020B0604020202020204" pitchFamily="34" charset="0"/>
              </a:rPr>
              <a:t>Save</a:t>
            </a:r>
            <a:endParaRPr lang="en-US" sz="2400" b="1" dirty="0">
              <a:latin typeface="Arial" panose="020B0604020202020204" pitchFamily="34" charset="0"/>
              <a:cs typeface="Arial" panose="020B0604020202020204" pitchFamily="34" charset="0"/>
            </a:endParaRPr>
          </a:p>
        </p:txBody>
      </p:sp>
      <p:cxnSp>
        <p:nvCxnSpPr>
          <p:cNvPr id="5" name="Straight Arrow Connector 4"/>
          <p:cNvCxnSpPr/>
          <p:nvPr/>
        </p:nvCxnSpPr>
        <p:spPr>
          <a:xfrm flipH="1">
            <a:off x="3886200" y="3962400"/>
            <a:ext cx="2514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00800" y="1524000"/>
            <a:ext cx="1829347"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Scroll Down</a:t>
            </a:r>
            <a:endParaRPr lang="en-US" sz="2400" dirty="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0537886"/>
      </p:ext>
    </p:extLst>
  </p:cSld>
  <p:clrMapOvr>
    <a:masterClrMapping/>
  </p:clrMapOvr>
  <mc:AlternateContent xmlns:mc="http://schemas.openxmlformats.org/markup-compatibility/2006" xmlns:p14="http://schemas.microsoft.com/office/powerpoint/2010/main">
    <mc:Choice Requires="p14">
      <p:transition spd="slow" p14:dur="2000" advTm="7768"/>
    </mc:Choice>
    <mc:Fallback xmlns="">
      <p:transition spd="slow" advTm="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200"/>
            <a:ext cx="9144000" cy="6324159"/>
          </a:xfrm>
          <a:prstGeom prst="rect">
            <a:avLst/>
          </a:prstGeom>
        </p:spPr>
      </p:pic>
      <p:graphicFrame>
        <p:nvGraphicFramePr>
          <p:cNvPr id="3" name="Diagram 2"/>
          <p:cNvGraphicFramePr/>
          <p:nvPr>
            <p:extLst>
              <p:ext uri="{D42A27DB-BD31-4B8C-83A1-F6EECF244321}">
                <p14:modId xmlns:p14="http://schemas.microsoft.com/office/powerpoint/2010/main" val="4255374017"/>
              </p:ext>
            </p:extLst>
          </p:nvPr>
        </p:nvGraphicFramePr>
        <p:xfrm>
          <a:off x="-533400" y="1524000"/>
          <a:ext cx="2133600" cy="213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33976782"/>
      </p:ext>
    </p:extLst>
  </p:cSld>
  <p:clrMapOvr>
    <a:masterClrMapping/>
  </p:clrMapOvr>
  <mc:AlternateContent xmlns:mc="http://schemas.openxmlformats.org/markup-compatibility/2006" xmlns:p14="http://schemas.microsoft.com/office/powerpoint/2010/main">
    <mc:Choice Requires="p14">
      <p:transition spd="slow" p14:dur="2000" advTm="7983"/>
    </mc:Choice>
    <mc:Fallback xmlns="">
      <p:transition spd="slow" advTm="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0"/>
            <a:ext cx="9144000" cy="5790759"/>
          </a:xfrm>
          <a:prstGeom prst="rect">
            <a:avLst/>
          </a:prstGeom>
        </p:spPr>
      </p:pic>
      <p:graphicFrame>
        <p:nvGraphicFramePr>
          <p:cNvPr id="3" name="Diagram 2"/>
          <p:cNvGraphicFramePr/>
          <p:nvPr>
            <p:extLst>
              <p:ext uri="{D42A27DB-BD31-4B8C-83A1-F6EECF244321}">
                <p14:modId xmlns:p14="http://schemas.microsoft.com/office/powerpoint/2010/main" val="3628899943"/>
              </p:ext>
            </p:extLst>
          </p:nvPr>
        </p:nvGraphicFramePr>
        <p:xfrm flipH="1">
          <a:off x="3771900" y="1371600"/>
          <a:ext cx="1905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2324582" y="5984640"/>
            <a:ext cx="585678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Pick your date and click on Add New Session</a:t>
            </a:r>
            <a:endParaRPr lang="en-US"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5430398"/>
      </p:ext>
    </p:extLst>
  </p:cSld>
  <p:clrMapOvr>
    <a:masterClrMapping/>
  </p:clrMapOvr>
  <mc:AlternateContent xmlns:mc="http://schemas.openxmlformats.org/markup-compatibility/2006" xmlns:p14="http://schemas.microsoft.com/office/powerpoint/2010/main">
    <mc:Choice Requires="p14">
      <p:transition spd="slow" p14:dur="2000" advTm="4871"/>
    </mc:Choice>
    <mc:Fallback xmlns="">
      <p:transition spd="slow" advTm="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1"/>
            <a:ext cx="9144000" cy="5165726"/>
          </a:xfrm>
          <a:prstGeom prst="rect">
            <a:avLst/>
          </a:prstGeom>
        </p:spPr>
      </p:pic>
      <p:sp>
        <p:nvSpPr>
          <p:cNvPr id="3" name="TextBox 2"/>
          <p:cNvSpPr txBox="1"/>
          <p:nvPr/>
        </p:nvSpPr>
        <p:spPr>
          <a:xfrm>
            <a:off x="1752600" y="4946248"/>
            <a:ext cx="66294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Now use the drop down box to find your client’s name</a:t>
            </a:r>
            <a:endParaRPr lang="en-US" dirty="0">
              <a:latin typeface="Arial" panose="020B0604020202020204" pitchFamily="34" charset="0"/>
              <a:cs typeface="Arial" panose="020B0604020202020204" pitchFamily="34" charset="0"/>
            </a:endParaRPr>
          </a:p>
        </p:txBody>
      </p:sp>
      <p:cxnSp>
        <p:nvCxnSpPr>
          <p:cNvPr id="6" name="Straight Arrow Connector 5"/>
          <p:cNvCxnSpPr/>
          <p:nvPr/>
        </p:nvCxnSpPr>
        <p:spPr>
          <a:xfrm flipV="1">
            <a:off x="6172200" y="3505200"/>
            <a:ext cx="76200" cy="1441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75927345"/>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Clients Plus | Practice Management for Healthcare Professionals - Mozilla Firefox"/>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31775"/>
            <a:ext cx="12877800" cy="7277735"/>
          </a:xfrm>
          <a:prstGeom prst="rect">
            <a:avLst/>
          </a:prstGeom>
        </p:spPr>
      </p:pic>
      <p:sp>
        <p:nvSpPr>
          <p:cNvPr id="6" name="TextBox 5"/>
          <p:cNvSpPr txBox="1"/>
          <p:nvPr/>
        </p:nvSpPr>
        <p:spPr>
          <a:xfrm>
            <a:off x="4857509" y="1295400"/>
            <a:ext cx="3962400" cy="5909310"/>
          </a:xfrm>
          <a:prstGeom prst="rect">
            <a:avLst/>
          </a:prstGeom>
          <a:noFill/>
          <a:ln>
            <a:solidFill>
              <a:srgbClr val="FFFF00"/>
            </a:solidFill>
          </a:ln>
          <a:effectLst>
            <a:innerShdw blurRad="63500" dist="50800" dir="10800000">
              <a:prstClr val="black">
                <a:alpha val="50000"/>
              </a:prstClr>
            </a:innerShdw>
          </a:effectLst>
        </p:spPr>
        <p:txBody>
          <a:bodyPr wrap="square" rtlCol="0">
            <a:spAutoFit/>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Verify the </a:t>
            </a:r>
            <a:r>
              <a:rPr lang="en-US"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Session Date </a:t>
            </a:r>
            <a:r>
              <a:rPr lang="en-US" dirty="0" smtClean="0">
                <a:latin typeface="Arial" panose="020B0604020202020204" pitchFamily="34" charset="0"/>
                <a:cs typeface="Arial" panose="020B0604020202020204" pitchFamily="34" charset="0"/>
              </a:rPr>
              <a:t>and</a:t>
            </a:r>
            <a:r>
              <a:rPr lang="en-US" b="1" dirty="0" smtClean="0">
                <a:latin typeface="Arial" panose="020B0604020202020204" pitchFamily="34" charset="0"/>
                <a:cs typeface="Arial" panose="020B0604020202020204" pitchFamily="34" charset="0"/>
              </a:rPr>
              <a:t> Client Name.  </a:t>
            </a:r>
            <a:r>
              <a:rPr lang="en-US" dirty="0" smtClean="0">
                <a:latin typeface="Arial" panose="020B0604020202020204" pitchFamily="34" charset="0"/>
                <a:cs typeface="Arial" panose="020B0604020202020204" pitchFamily="34" charset="0"/>
              </a:rPr>
              <a:t>Don’t put your data in the wrong file.</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the drop down box to open the </a:t>
            </a:r>
            <a:r>
              <a:rPr lang="en-US" b="1" dirty="0">
                <a:latin typeface="Arial" panose="020B0604020202020204" pitchFamily="34" charset="0"/>
                <a:cs typeface="Arial" panose="020B0604020202020204" pitchFamily="34" charset="0"/>
              </a:rPr>
              <a:t>Billing Code</a:t>
            </a:r>
            <a:r>
              <a:rPr lang="en-US" dirty="0">
                <a:latin typeface="Arial" panose="020B0604020202020204" pitchFamily="34" charset="0"/>
                <a:cs typeface="Arial" panose="020B0604020202020204" pitchFamily="34" charset="0"/>
              </a:rPr>
              <a:t> list and select the appropriate CPT Code.</a:t>
            </a:r>
            <a:r>
              <a:rPr lang="en-US" b="1" dirty="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Minutes</a:t>
            </a:r>
            <a:r>
              <a:rPr lang="en-US" dirty="0">
                <a:latin typeface="Arial" panose="020B0604020202020204" pitchFamily="34" charset="0"/>
                <a:cs typeface="Arial" panose="020B0604020202020204" pitchFamily="34" charset="0"/>
              </a:rPr>
              <a:t> are automatically added for one unit of the CPT code,  if you are using more than one unit of this code you will need to edit the minute box.  </a:t>
            </a: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smtClean="0">
                <a:latin typeface="Arial" panose="020B0604020202020204" pitchFamily="34" charset="0"/>
                <a:cs typeface="Arial" panose="020B0604020202020204" pitchFamily="34" charset="0"/>
              </a:rPr>
              <a:t>Charge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amount charged is automatically calculated for one unit of the CPT code.  If you are using more than one minute, you must edit the charge amount to the correct dollar amount</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p:txBody>
      </p:sp>
      <p:cxnSp>
        <p:nvCxnSpPr>
          <p:cNvPr id="8" name="Straight Arrow Connector 7"/>
          <p:cNvCxnSpPr/>
          <p:nvPr/>
        </p:nvCxnSpPr>
        <p:spPr>
          <a:xfrm flipH="1" flipV="1">
            <a:off x="3810000" y="2667000"/>
            <a:ext cx="121920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419600" y="23622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743200" y="1676400"/>
            <a:ext cx="22860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514600" y="2590800"/>
            <a:ext cx="2362200" cy="1276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5039391"/>
      </p:ext>
    </p:extLst>
  </p:cSld>
  <p:clrMapOvr>
    <a:masterClrMapping/>
  </p:clrMapOvr>
  <mc:AlternateContent xmlns:mc="http://schemas.openxmlformats.org/markup-compatibility/2006" xmlns:p14="http://schemas.microsoft.com/office/powerpoint/2010/main">
    <mc:Choice Requires="p14">
      <p:transition spd="slow" p14:dur="2000" advTm="42006"/>
    </mc:Choice>
    <mc:Fallback xmlns="">
      <p:transition spd="slow" advTm="42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TotalTime>
  <Words>1330</Words>
  <Application>Microsoft Office PowerPoint</Application>
  <PresentationFormat>On-screen Show (4:3)</PresentationFormat>
  <Paragraphs>219</Paragraphs>
  <Slides>53</Slides>
  <Notes>5</Notes>
  <HiddenSlides>0</HiddenSlides>
  <MMClips>54</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Welcome to www.Myclientsplus.com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I made a mistake</vt:lpstr>
      <vt:lpstr>PowerPoint Presentation</vt:lpstr>
      <vt:lpstr>PowerPoint Presentation</vt:lpstr>
      <vt:lpstr>But I missed the 48 hour deadline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55</cp:revision>
  <dcterms:created xsi:type="dcterms:W3CDTF">2015-03-26T15:03:43Z</dcterms:created>
  <dcterms:modified xsi:type="dcterms:W3CDTF">2015-03-30T00:39:51Z</dcterms:modified>
</cp:coreProperties>
</file>